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4"/>
  </p:notesMasterIdLst>
  <p:sldIdLst>
    <p:sldId id="258" r:id="rId2"/>
    <p:sldId id="257" r:id="rId3"/>
  </p:sldIdLst>
  <p:sldSz cx="9144000" cy="6858000" type="screen4x3"/>
  <p:notesSz cx="6794500" cy="99314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64" d="100"/>
          <a:sy n="64" d="100"/>
        </p:scale>
        <p:origin x="134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366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2945B5-CEB4-480D-A7CE-4412865615EE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7DCBD886-3FCD-4039-9698-4924CBC57120}">
      <dgm:prSet phldrT="[Szöveg]" custT="1"/>
      <dgm:spPr/>
      <dgm:t>
        <a:bodyPr/>
        <a:lstStyle/>
        <a:p>
          <a:r>
            <a:rPr lang="hu-HU" sz="900" b="1" dirty="0"/>
            <a:t>Ügyvezetés</a:t>
          </a:r>
        </a:p>
      </dgm:t>
    </dgm:pt>
    <dgm:pt modelId="{92872EC6-EF6A-4368-B81D-0C81EA2F7DEE}" type="parTrans" cxnId="{8FAAA296-F5C5-4007-8E1F-C14E4DA04B30}">
      <dgm:prSet/>
      <dgm:spPr/>
      <dgm:t>
        <a:bodyPr/>
        <a:lstStyle/>
        <a:p>
          <a:endParaRPr lang="hu-HU"/>
        </a:p>
      </dgm:t>
    </dgm:pt>
    <dgm:pt modelId="{F701911A-DC6F-4EE1-AB6C-0F2212F930F8}" type="sibTrans" cxnId="{8FAAA296-F5C5-4007-8E1F-C14E4DA04B30}">
      <dgm:prSet/>
      <dgm:spPr/>
      <dgm:t>
        <a:bodyPr/>
        <a:lstStyle/>
        <a:p>
          <a:endParaRPr lang="hu-HU"/>
        </a:p>
      </dgm:t>
    </dgm:pt>
    <dgm:pt modelId="{ABDC6C63-0A46-4A2C-858F-4DAEC10EB397}">
      <dgm:prSet phldrT="[Szöveg]" custT="1"/>
      <dgm:spPr/>
      <dgm:t>
        <a:bodyPr/>
        <a:lstStyle/>
        <a:p>
          <a:r>
            <a:rPr lang="hu-HU" sz="900" b="1" dirty="0"/>
            <a:t>Építészeti műszaki vezető</a:t>
          </a:r>
        </a:p>
      </dgm:t>
    </dgm:pt>
    <dgm:pt modelId="{DBE74F40-485B-4C49-BB31-BA869C09D816}" type="parTrans" cxnId="{78D79E3E-DBC5-4CAA-9B17-56DE2E7E3F8D}">
      <dgm:prSet custT="1"/>
      <dgm:spPr/>
      <dgm:t>
        <a:bodyPr/>
        <a:lstStyle/>
        <a:p>
          <a:endParaRPr lang="hu-HU" sz="900"/>
        </a:p>
      </dgm:t>
    </dgm:pt>
    <dgm:pt modelId="{C5814995-6230-4618-A0A3-1BBF1DB7995C}" type="sibTrans" cxnId="{78D79E3E-DBC5-4CAA-9B17-56DE2E7E3F8D}">
      <dgm:prSet/>
      <dgm:spPr/>
      <dgm:t>
        <a:bodyPr/>
        <a:lstStyle/>
        <a:p>
          <a:endParaRPr lang="hu-HU"/>
        </a:p>
      </dgm:t>
    </dgm:pt>
    <dgm:pt modelId="{124881AD-43EB-48B0-AA0D-4A0857E5BA0C}">
      <dgm:prSet phldrT="[Szöveg]" custT="1"/>
      <dgm:spPr/>
      <dgm:t>
        <a:bodyPr anchor="ctr" anchorCtr="1"/>
        <a:lstStyle/>
        <a:p>
          <a:r>
            <a:rPr lang="hu-HU" sz="900" b="1" dirty="0"/>
            <a:t>Parkfenntartási műszaki</a:t>
          </a:r>
        </a:p>
        <a:p>
          <a:r>
            <a:rPr lang="hu-HU" sz="900" b="1" dirty="0"/>
            <a:t> vezető</a:t>
          </a:r>
        </a:p>
      </dgm:t>
    </dgm:pt>
    <dgm:pt modelId="{2CD8E25D-CDCC-4F4D-980B-9CA22C5DF178}" type="parTrans" cxnId="{D61D9ED5-DFB3-4D31-96C1-D460A867BB01}">
      <dgm:prSet custT="1"/>
      <dgm:spPr/>
      <dgm:t>
        <a:bodyPr/>
        <a:lstStyle/>
        <a:p>
          <a:endParaRPr lang="hu-HU" sz="900"/>
        </a:p>
      </dgm:t>
    </dgm:pt>
    <dgm:pt modelId="{EA0F9383-E3F7-4376-BB07-1C6A60A259C8}" type="sibTrans" cxnId="{D61D9ED5-DFB3-4D31-96C1-D460A867BB01}">
      <dgm:prSet/>
      <dgm:spPr/>
      <dgm:t>
        <a:bodyPr/>
        <a:lstStyle/>
        <a:p>
          <a:endParaRPr lang="hu-HU"/>
        </a:p>
      </dgm:t>
    </dgm:pt>
    <dgm:pt modelId="{CE25D39A-BB6A-4777-A778-136ABCA7D293}">
      <dgm:prSet phldrT="[Szöveg]" custT="1"/>
      <dgm:spPr/>
      <dgm:t>
        <a:bodyPr/>
        <a:lstStyle/>
        <a:p>
          <a:r>
            <a:rPr lang="hu-HU" sz="900" b="1" dirty="0"/>
            <a:t>Gazdasági Vezető</a:t>
          </a:r>
        </a:p>
      </dgm:t>
    </dgm:pt>
    <dgm:pt modelId="{E73D8D0E-ED8F-4521-B1FE-960C7031586C}" type="parTrans" cxnId="{CEC2866B-CDE2-4737-8500-8F3541DC7D67}">
      <dgm:prSet custT="1"/>
      <dgm:spPr/>
      <dgm:t>
        <a:bodyPr/>
        <a:lstStyle/>
        <a:p>
          <a:endParaRPr lang="hu-HU" sz="900"/>
        </a:p>
      </dgm:t>
    </dgm:pt>
    <dgm:pt modelId="{79F499CF-286A-444E-87D1-ECE57CF5AD02}" type="sibTrans" cxnId="{CEC2866B-CDE2-4737-8500-8F3541DC7D67}">
      <dgm:prSet/>
      <dgm:spPr/>
      <dgm:t>
        <a:bodyPr/>
        <a:lstStyle/>
        <a:p>
          <a:endParaRPr lang="hu-HU"/>
        </a:p>
      </dgm:t>
    </dgm:pt>
    <dgm:pt modelId="{3D89176F-CC49-4DA0-9143-112FB5BA9F5D}">
      <dgm:prSet phldrT="[Szöveg]" custT="1"/>
      <dgm:spPr/>
      <dgm:t>
        <a:bodyPr/>
        <a:lstStyle/>
        <a:p>
          <a:r>
            <a:rPr lang="hu-HU" sz="900" dirty="0"/>
            <a:t>Titkárság </a:t>
          </a:r>
        </a:p>
      </dgm:t>
    </dgm:pt>
    <dgm:pt modelId="{979BF4A8-599D-4C86-B14B-68985432F033}" type="parTrans" cxnId="{056F9A9D-2684-4342-BA28-D1C9947B968F}">
      <dgm:prSet custT="1"/>
      <dgm:spPr/>
      <dgm:t>
        <a:bodyPr/>
        <a:lstStyle/>
        <a:p>
          <a:endParaRPr lang="hu-HU" sz="900"/>
        </a:p>
      </dgm:t>
    </dgm:pt>
    <dgm:pt modelId="{FBE2EE2E-E73D-49CA-8E43-1430A2172F62}" type="sibTrans" cxnId="{056F9A9D-2684-4342-BA28-D1C9947B968F}">
      <dgm:prSet/>
      <dgm:spPr/>
      <dgm:t>
        <a:bodyPr/>
        <a:lstStyle/>
        <a:p>
          <a:endParaRPr lang="hu-HU"/>
        </a:p>
      </dgm:t>
    </dgm:pt>
    <dgm:pt modelId="{D6B834F2-8AC0-4F64-9AFB-AAAAB04CE424}">
      <dgm:prSet phldrT="[Szöveg]" custT="1"/>
      <dgm:spPr/>
      <dgm:t>
        <a:bodyPr/>
        <a:lstStyle/>
        <a:p>
          <a:r>
            <a:rPr lang="hu-HU" sz="900" dirty="0"/>
            <a:t>Bérlakás nyilvántartás </a:t>
          </a:r>
        </a:p>
      </dgm:t>
    </dgm:pt>
    <dgm:pt modelId="{44639125-0254-4F98-B485-9664EE46311F}" type="parTrans" cxnId="{C1E09CFB-0A26-4582-9408-FCC42B1A8DA5}">
      <dgm:prSet custT="1"/>
      <dgm:spPr/>
      <dgm:t>
        <a:bodyPr/>
        <a:lstStyle/>
        <a:p>
          <a:endParaRPr lang="hu-HU" sz="900"/>
        </a:p>
      </dgm:t>
    </dgm:pt>
    <dgm:pt modelId="{451B3E4D-5D9F-4A4B-B195-7998AC345267}" type="sibTrans" cxnId="{C1E09CFB-0A26-4582-9408-FCC42B1A8DA5}">
      <dgm:prSet/>
      <dgm:spPr/>
      <dgm:t>
        <a:bodyPr/>
        <a:lstStyle/>
        <a:p>
          <a:endParaRPr lang="hu-HU"/>
        </a:p>
      </dgm:t>
    </dgm:pt>
    <dgm:pt modelId="{E9A0937E-6551-4943-B2C6-D07412570591}">
      <dgm:prSet phldrT="[Szöveg]" custT="1"/>
      <dgm:spPr/>
      <dgm:t>
        <a:bodyPr/>
        <a:lstStyle/>
        <a:p>
          <a:r>
            <a:rPr lang="hu-HU" sz="900" dirty="0"/>
            <a:t>parkfenntartással kapcsolatok adminisztráció </a:t>
          </a:r>
        </a:p>
      </dgm:t>
    </dgm:pt>
    <dgm:pt modelId="{2CE2543F-CFD3-455F-AD97-9B830EADDFDA}" type="parTrans" cxnId="{C59E72A0-DB9E-4438-9622-9DEF5AB391A1}">
      <dgm:prSet custT="1"/>
      <dgm:spPr/>
      <dgm:t>
        <a:bodyPr/>
        <a:lstStyle/>
        <a:p>
          <a:endParaRPr lang="hu-HU" sz="900"/>
        </a:p>
      </dgm:t>
    </dgm:pt>
    <dgm:pt modelId="{AD443B16-F55C-44A1-9DBC-5261AB846DA2}" type="sibTrans" cxnId="{C59E72A0-DB9E-4438-9622-9DEF5AB391A1}">
      <dgm:prSet/>
      <dgm:spPr/>
      <dgm:t>
        <a:bodyPr/>
        <a:lstStyle/>
        <a:p>
          <a:endParaRPr lang="hu-HU"/>
        </a:p>
      </dgm:t>
    </dgm:pt>
    <dgm:pt modelId="{14BA8C59-DBD4-4FF6-931E-E2A1D2591DBC}">
      <dgm:prSet phldrT="[Szöveg]" custT="1"/>
      <dgm:spPr/>
      <dgm:t>
        <a:bodyPr/>
        <a:lstStyle/>
        <a:p>
          <a:r>
            <a:rPr lang="hu-HU" sz="900" dirty="0"/>
            <a:t>Építészeti művezető</a:t>
          </a:r>
        </a:p>
      </dgm:t>
    </dgm:pt>
    <dgm:pt modelId="{49341525-1FB2-4F52-8964-C9C228E9DA09}" type="parTrans" cxnId="{19611DFD-96B3-445E-9006-3D94400042CB}">
      <dgm:prSet custT="1"/>
      <dgm:spPr/>
      <dgm:t>
        <a:bodyPr/>
        <a:lstStyle/>
        <a:p>
          <a:endParaRPr lang="hu-HU" sz="900"/>
        </a:p>
      </dgm:t>
    </dgm:pt>
    <dgm:pt modelId="{EA6BAB5E-11F9-49EC-8CBF-E3879A8D9A92}" type="sibTrans" cxnId="{19611DFD-96B3-445E-9006-3D94400042CB}">
      <dgm:prSet/>
      <dgm:spPr/>
      <dgm:t>
        <a:bodyPr/>
        <a:lstStyle/>
        <a:p>
          <a:endParaRPr lang="hu-HU"/>
        </a:p>
      </dgm:t>
    </dgm:pt>
    <dgm:pt modelId="{3CBAA213-DBF7-458E-A496-71453026A294}">
      <dgm:prSet phldrT="[Szöveg]" custT="1"/>
      <dgm:spPr/>
      <dgm:t>
        <a:bodyPr/>
        <a:lstStyle/>
        <a:p>
          <a:r>
            <a:rPr lang="hu-HU" sz="900" dirty="0"/>
            <a:t>Villanyszerelés </a:t>
          </a:r>
        </a:p>
      </dgm:t>
    </dgm:pt>
    <dgm:pt modelId="{E96F63F6-57D2-42E5-996F-C785B796C146}" type="parTrans" cxnId="{7872B7EE-BB63-4971-8B64-0D37725B6EE8}">
      <dgm:prSet custT="1"/>
      <dgm:spPr/>
      <dgm:t>
        <a:bodyPr/>
        <a:lstStyle/>
        <a:p>
          <a:endParaRPr lang="hu-HU" sz="900"/>
        </a:p>
      </dgm:t>
    </dgm:pt>
    <dgm:pt modelId="{1DCB3C3A-A768-46D8-A3E9-CC3E7938DFE2}" type="sibTrans" cxnId="{7872B7EE-BB63-4971-8B64-0D37725B6EE8}">
      <dgm:prSet/>
      <dgm:spPr/>
      <dgm:t>
        <a:bodyPr/>
        <a:lstStyle/>
        <a:p>
          <a:endParaRPr lang="hu-HU"/>
        </a:p>
      </dgm:t>
    </dgm:pt>
    <dgm:pt modelId="{7E453030-69AB-486D-B9ED-DB3B9C571B2F}">
      <dgm:prSet phldrT="[Szöveg]" custT="1"/>
      <dgm:spPr/>
      <dgm:t>
        <a:bodyPr/>
        <a:lstStyle/>
        <a:p>
          <a:r>
            <a:rPr lang="hu-HU" sz="900" dirty="0"/>
            <a:t>Kőműves és segédmunka      </a:t>
          </a:r>
        </a:p>
      </dgm:t>
    </dgm:pt>
    <dgm:pt modelId="{855F859A-E1C4-43B2-916C-F59CD87A4D39}" type="parTrans" cxnId="{D62DD5E8-EF59-4406-A470-485528F8D1EC}">
      <dgm:prSet custT="1"/>
      <dgm:spPr/>
      <dgm:t>
        <a:bodyPr/>
        <a:lstStyle/>
        <a:p>
          <a:endParaRPr lang="hu-HU" sz="900"/>
        </a:p>
      </dgm:t>
    </dgm:pt>
    <dgm:pt modelId="{4B65ECBD-0E9E-460C-AB69-EF07FAA8878D}" type="sibTrans" cxnId="{D62DD5E8-EF59-4406-A470-485528F8D1EC}">
      <dgm:prSet/>
      <dgm:spPr/>
      <dgm:t>
        <a:bodyPr/>
        <a:lstStyle/>
        <a:p>
          <a:endParaRPr lang="hu-HU"/>
        </a:p>
      </dgm:t>
    </dgm:pt>
    <dgm:pt modelId="{07572BA2-F830-4CE9-A338-D3363D7A4469}">
      <dgm:prSet phldrT="[Szöveg]" custT="1"/>
      <dgm:spPr/>
      <dgm:t>
        <a:bodyPr/>
        <a:lstStyle/>
        <a:p>
          <a:r>
            <a:rPr lang="hu-HU" sz="900" dirty="0"/>
            <a:t>Parkfenntartás művezető</a:t>
          </a:r>
        </a:p>
      </dgm:t>
    </dgm:pt>
    <dgm:pt modelId="{0378A483-0667-4A14-8938-3AE55F8ECB2C}" type="parTrans" cxnId="{59C9DE76-A845-457C-9945-E20F59794734}">
      <dgm:prSet custT="1"/>
      <dgm:spPr/>
      <dgm:t>
        <a:bodyPr/>
        <a:lstStyle/>
        <a:p>
          <a:endParaRPr lang="hu-HU" sz="900"/>
        </a:p>
      </dgm:t>
    </dgm:pt>
    <dgm:pt modelId="{C49284AA-ECD5-42A4-A835-81603598D530}" type="sibTrans" cxnId="{59C9DE76-A845-457C-9945-E20F59794734}">
      <dgm:prSet/>
      <dgm:spPr/>
      <dgm:t>
        <a:bodyPr/>
        <a:lstStyle/>
        <a:p>
          <a:endParaRPr lang="hu-HU"/>
        </a:p>
      </dgm:t>
    </dgm:pt>
    <dgm:pt modelId="{6F3EE13B-D823-42C0-8DE3-B3ED34AD7FBD}">
      <dgm:prSet phldrT="[Szöveg]" custT="1"/>
      <dgm:spPr/>
      <dgm:t>
        <a:bodyPr/>
        <a:lstStyle/>
        <a:p>
          <a:r>
            <a:rPr lang="hu-HU" sz="900" dirty="0"/>
            <a:t>Gépjármű vezetés és traktoros fűnyírás</a:t>
          </a:r>
        </a:p>
      </dgm:t>
    </dgm:pt>
    <dgm:pt modelId="{FF68E3A7-FD68-467B-A2E3-1AB2069C67B6}" type="parTrans" cxnId="{5B764B2E-DBC6-4ED5-8F36-51755AF29E75}">
      <dgm:prSet/>
      <dgm:spPr/>
      <dgm:t>
        <a:bodyPr/>
        <a:lstStyle/>
        <a:p>
          <a:endParaRPr lang="hu-HU" sz="900"/>
        </a:p>
      </dgm:t>
    </dgm:pt>
    <dgm:pt modelId="{8100E180-4BD6-4F51-99E1-C48EBE13C9F9}" type="sibTrans" cxnId="{5B764B2E-DBC6-4ED5-8F36-51755AF29E75}">
      <dgm:prSet/>
      <dgm:spPr/>
      <dgm:t>
        <a:bodyPr/>
        <a:lstStyle/>
        <a:p>
          <a:endParaRPr lang="hu-HU"/>
        </a:p>
      </dgm:t>
    </dgm:pt>
    <dgm:pt modelId="{90F3F807-6314-4B38-82CF-1ECE0EFD641D}">
      <dgm:prSet phldrT="[Szöveg]" custT="1"/>
      <dgm:spPr/>
      <dgm:t>
        <a:bodyPr/>
        <a:lstStyle/>
        <a:p>
          <a:r>
            <a:rPr lang="hu-HU" sz="900" dirty="0"/>
            <a:t> Bér és TB ügyintézés </a:t>
          </a:r>
        </a:p>
      </dgm:t>
    </dgm:pt>
    <dgm:pt modelId="{D15C67AB-90D8-448A-9E94-1D2EA9828D26}" type="parTrans" cxnId="{A7D7F1E7-FDFB-406D-A799-7DA67028B732}">
      <dgm:prSet/>
      <dgm:spPr/>
      <dgm:t>
        <a:bodyPr/>
        <a:lstStyle/>
        <a:p>
          <a:endParaRPr lang="hu-HU" sz="900"/>
        </a:p>
      </dgm:t>
    </dgm:pt>
    <dgm:pt modelId="{2612BFAD-1B5F-47E5-B8E7-4D3515B82394}" type="sibTrans" cxnId="{A7D7F1E7-FDFB-406D-A799-7DA67028B732}">
      <dgm:prSet/>
      <dgm:spPr/>
      <dgm:t>
        <a:bodyPr/>
        <a:lstStyle/>
        <a:p>
          <a:endParaRPr lang="hu-HU"/>
        </a:p>
      </dgm:t>
    </dgm:pt>
    <dgm:pt modelId="{092ADEC6-ED07-4F25-A554-801A34622BD8}">
      <dgm:prSet phldrT="[Szöveg]" custT="1"/>
      <dgm:spPr/>
      <dgm:t>
        <a:bodyPr/>
        <a:lstStyle/>
        <a:p>
          <a:r>
            <a:rPr lang="hu-HU" sz="900" dirty="0"/>
            <a:t>Festés mázolás </a:t>
          </a:r>
        </a:p>
      </dgm:t>
    </dgm:pt>
    <dgm:pt modelId="{72B1A14A-327B-497F-848E-B92B3E9E46F5}" type="parTrans" cxnId="{C1EDEE94-3336-48BD-BB41-F59EDAFE2D1F}">
      <dgm:prSet/>
      <dgm:spPr/>
      <dgm:t>
        <a:bodyPr/>
        <a:lstStyle/>
        <a:p>
          <a:endParaRPr lang="hu-HU" sz="900"/>
        </a:p>
      </dgm:t>
    </dgm:pt>
    <dgm:pt modelId="{EB2030E2-3908-49BD-97F4-E42A512AFC7B}" type="sibTrans" cxnId="{C1EDEE94-3336-48BD-BB41-F59EDAFE2D1F}">
      <dgm:prSet/>
      <dgm:spPr/>
      <dgm:t>
        <a:bodyPr/>
        <a:lstStyle/>
        <a:p>
          <a:endParaRPr lang="hu-HU"/>
        </a:p>
      </dgm:t>
    </dgm:pt>
    <dgm:pt modelId="{1DB9B5EF-5E5D-40C5-98D1-EEDB311213B7}">
      <dgm:prSet phldrT="[Szöveg]" custT="1"/>
      <dgm:spPr/>
      <dgm:t>
        <a:bodyPr/>
        <a:lstStyle/>
        <a:p>
          <a:r>
            <a:rPr lang="hu-HU" sz="900" dirty="0"/>
            <a:t>Asztalosmunkák</a:t>
          </a:r>
        </a:p>
      </dgm:t>
    </dgm:pt>
    <dgm:pt modelId="{104146E9-3C2A-40CC-96DB-8E8BAF3C36A3}" type="parTrans" cxnId="{91D23C60-BEFC-4EFD-96AD-F0FAA8120A6D}">
      <dgm:prSet/>
      <dgm:spPr/>
      <dgm:t>
        <a:bodyPr/>
        <a:lstStyle/>
        <a:p>
          <a:endParaRPr lang="hu-HU" sz="900"/>
        </a:p>
      </dgm:t>
    </dgm:pt>
    <dgm:pt modelId="{0CD9B3EB-2520-4670-9677-B7C77C1225C9}" type="sibTrans" cxnId="{91D23C60-BEFC-4EFD-96AD-F0FAA8120A6D}">
      <dgm:prSet/>
      <dgm:spPr/>
      <dgm:t>
        <a:bodyPr/>
        <a:lstStyle/>
        <a:p>
          <a:endParaRPr lang="hu-HU"/>
        </a:p>
      </dgm:t>
    </dgm:pt>
    <dgm:pt modelId="{B2211512-6491-4FBE-B168-6A9A0F1EA397}">
      <dgm:prSet phldrT="[Szöveg]" custT="1"/>
      <dgm:spPr/>
      <dgm:t>
        <a:bodyPr/>
        <a:lstStyle/>
        <a:p>
          <a:r>
            <a:rPr lang="hu-HU" sz="900" dirty="0"/>
            <a:t>Víz és fűtésszerelés     </a:t>
          </a:r>
        </a:p>
      </dgm:t>
    </dgm:pt>
    <dgm:pt modelId="{6EF88D78-E0F1-4D25-B432-332C8B09BF9F}" type="parTrans" cxnId="{DC034A4D-AF9A-440F-8755-28FCB213EB10}">
      <dgm:prSet/>
      <dgm:spPr/>
      <dgm:t>
        <a:bodyPr/>
        <a:lstStyle/>
        <a:p>
          <a:endParaRPr lang="hu-HU" sz="900"/>
        </a:p>
      </dgm:t>
    </dgm:pt>
    <dgm:pt modelId="{BE484551-EAE1-4DE9-ABA6-CB1586FA5498}" type="sibTrans" cxnId="{DC034A4D-AF9A-440F-8755-28FCB213EB10}">
      <dgm:prSet/>
      <dgm:spPr/>
      <dgm:t>
        <a:bodyPr/>
        <a:lstStyle/>
        <a:p>
          <a:endParaRPr lang="hu-HU"/>
        </a:p>
      </dgm:t>
    </dgm:pt>
    <dgm:pt modelId="{E15456AF-40CE-462F-BACF-C975927C30BD}">
      <dgm:prSet phldrT="[Szöveg]" custT="1"/>
      <dgm:spPr/>
      <dgm:t>
        <a:bodyPr/>
        <a:lstStyle/>
        <a:p>
          <a:r>
            <a:rPr lang="hu-HU" sz="900" dirty="0"/>
            <a:t>Temető, piac üzemeltetés</a:t>
          </a:r>
        </a:p>
      </dgm:t>
    </dgm:pt>
    <dgm:pt modelId="{24BFDBFF-47E2-4FFE-81E4-21CCBDE8D54C}" type="sibTrans" cxnId="{7FE8F948-26B7-4AEF-834E-D2537FA49959}">
      <dgm:prSet/>
      <dgm:spPr/>
      <dgm:t>
        <a:bodyPr/>
        <a:lstStyle/>
        <a:p>
          <a:endParaRPr lang="hu-HU"/>
        </a:p>
      </dgm:t>
    </dgm:pt>
    <dgm:pt modelId="{99203B8D-1EE3-4767-9668-746E28AC5F3C}" type="parTrans" cxnId="{7FE8F948-26B7-4AEF-834E-D2537FA49959}">
      <dgm:prSet custT="1"/>
      <dgm:spPr/>
      <dgm:t>
        <a:bodyPr/>
        <a:lstStyle/>
        <a:p>
          <a:endParaRPr lang="hu-HU" sz="900"/>
        </a:p>
      </dgm:t>
    </dgm:pt>
    <dgm:pt modelId="{DE4A7A1C-7BFB-40E5-9407-724C94040E51}">
      <dgm:prSet phldrT="[Szöveg]" custT="1"/>
      <dgm:spPr/>
      <dgm:t>
        <a:bodyPr/>
        <a:lstStyle/>
        <a:p>
          <a:r>
            <a:rPr lang="hu-HU" sz="900" dirty="0"/>
            <a:t>Köztisztaság, WC üzemeltetés </a:t>
          </a:r>
        </a:p>
      </dgm:t>
    </dgm:pt>
    <dgm:pt modelId="{392909B9-E239-4A13-BA91-06272532DE6A}" type="sibTrans" cxnId="{95607A70-8949-4275-A9B9-2EA0370FC28F}">
      <dgm:prSet/>
      <dgm:spPr/>
      <dgm:t>
        <a:bodyPr/>
        <a:lstStyle/>
        <a:p>
          <a:endParaRPr lang="hu-HU"/>
        </a:p>
      </dgm:t>
    </dgm:pt>
    <dgm:pt modelId="{AF30A8A1-42A9-45EA-ACDB-FBAB05F15F00}" type="parTrans" cxnId="{95607A70-8949-4275-A9B9-2EA0370FC28F}">
      <dgm:prSet custT="1"/>
      <dgm:spPr/>
      <dgm:t>
        <a:bodyPr/>
        <a:lstStyle/>
        <a:p>
          <a:endParaRPr lang="hu-HU" sz="900"/>
        </a:p>
      </dgm:t>
    </dgm:pt>
    <dgm:pt modelId="{A20DFB9D-3632-405F-9C23-A7C3300CD284}">
      <dgm:prSet phldrT="[Szöveg]" custT="1"/>
      <dgm:spPr/>
      <dgm:t>
        <a:bodyPr/>
        <a:lstStyle/>
        <a:p>
          <a:r>
            <a:rPr lang="hu-HU" sz="900" dirty="0"/>
            <a:t>Parkfenntartás, Kertészet</a:t>
          </a:r>
        </a:p>
      </dgm:t>
    </dgm:pt>
    <dgm:pt modelId="{975511DB-39CF-42E0-922C-2414099E0445}" type="sibTrans" cxnId="{99F5F598-10D8-44F8-A774-11F99272D765}">
      <dgm:prSet/>
      <dgm:spPr/>
      <dgm:t>
        <a:bodyPr/>
        <a:lstStyle/>
        <a:p>
          <a:endParaRPr lang="hu-HU"/>
        </a:p>
      </dgm:t>
    </dgm:pt>
    <dgm:pt modelId="{A7B3A07D-B99E-435A-875E-F6B38DBCE1AB}" type="parTrans" cxnId="{99F5F598-10D8-44F8-A774-11F99272D765}">
      <dgm:prSet custT="1"/>
      <dgm:spPr/>
      <dgm:t>
        <a:bodyPr/>
        <a:lstStyle/>
        <a:p>
          <a:endParaRPr lang="hu-HU" sz="900"/>
        </a:p>
      </dgm:t>
    </dgm:pt>
    <dgm:pt modelId="{9810E050-0D50-43B4-846D-6BDB2EF56C9F}">
      <dgm:prSet phldrT="[Szöveg]" custT="1"/>
      <dgm:spPr/>
      <dgm:t>
        <a:bodyPr/>
        <a:lstStyle/>
        <a:p>
          <a:r>
            <a:rPr lang="hu-HU" sz="900" dirty="0"/>
            <a:t>Portaszolgálat és külső telep őrzés</a:t>
          </a:r>
        </a:p>
      </dgm:t>
    </dgm:pt>
    <dgm:pt modelId="{7ECB4C8F-6E10-4ACC-8337-B15C0CC62DAB}" type="sibTrans" cxnId="{BCF11658-BEF6-40FB-853B-77D01F776D5B}">
      <dgm:prSet/>
      <dgm:spPr/>
      <dgm:t>
        <a:bodyPr/>
        <a:lstStyle/>
        <a:p>
          <a:endParaRPr lang="hu-HU"/>
        </a:p>
      </dgm:t>
    </dgm:pt>
    <dgm:pt modelId="{AF5EBC17-E71B-4EDB-A51A-2BFCC1FE5C31}" type="parTrans" cxnId="{BCF11658-BEF6-40FB-853B-77D01F776D5B}">
      <dgm:prSet/>
      <dgm:spPr/>
      <dgm:t>
        <a:bodyPr/>
        <a:lstStyle/>
        <a:p>
          <a:endParaRPr lang="hu-HU" sz="900"/>
        </a:p>
      </dgm:t>
    </dgm:pt>
    <dgm:pt modelId="{61499FDC-42B2-4441-85CF-11F4973B5D40}">
      <dgm:prSet phldrT="[Szöveg]" custT="1"/>
      <dgm:spPr/>
      <dgm:t>
        <a:bodyPr/>
        <a:lstStyle/>
        <a:p>
          <a:r>
            <a:rPr lang="hu-HU" sz="900" b="1" dirty="0"/>
            <a:t>Létesítmény üzemeltetési műszaki vezető</a:t>
          </a:r>
        </a:p>
      </dgm:t>
    </dgm:pt>
    <dgm:pt modelId="{53A9F985-A303-4B79-8E83-85A8EF59008A}" type="sibTrans" cxnId="{808A24E1-E618-44ED-9C83-CADE5A1A33D5}">
      <dgm:prSet/>
      <dgm:spPr/>
      <dgm:t>
        <a:bodyPr/>
        <a:lstStyle/>
        <a:p>
          <a:endParaRPr lang="hu-HU"/>
        </a:p>
      </dgm:t>
    </dgm:pt>
    <dgm:pt modelId="{0A6B16A0-ADEA-4E90-B9BC-BBB06E165AC7}" type="parTrans" cxnId="{808A24E1-E618-44ED-9C83-CADE5A1A33D5}">
      <dgm:prSet custT="1"/>
      <dgm:spPr/>
      <dgm:t>
        <a:bodyPr/>
        <a:lstStyle/>
        <a:p>
          <a:endParaRPr lang="hu-HU" sz="900"/>
        </a:p>
      </dgm:t>
    </dgm:pt>
    <dgm:pt modelId="{896188DB-D4B9-40EF-AAF9-0A315478FC35}">
      <dgm:prSet phldrT="[Szöveg]" custT="1"/>
      <dgm:spPr/>
      <dgm:t>
        <a:bodyPr/>
        <a:lstStyle/>
        <a:p>
          <a:r>
            <a:rPr lang="hu-HU" sz="900" dirty="0"/>
            <a:t>Portaszolgálat</a:t>
          </a:r>
        </a:p>
      </dgm:t>
    </dgm:pt>
    <dgm:pt modelId="{C5C59BBF-B9EF-41DC-B5F1-3BB4C0C2324C}" type="sibTrans" cxnId="{A980F8EE-9CD8-4101-950F-DACFCBC913BA}">
      <dgm:prSet/>
      <dgm:spPr/>
      <dgm:t>
        <a:bodyPr/>
        <a:lstStyle/>
        <a:p>
          <a:endParaRPr lang="hu-HU"/>
        </a:p>
      </dgm:t>
    </dgm:pt>
    <dgm:pt modelId="{229EBE2B-050A-40F6-9263-90710787A1E3}" type="parTrans" cxnId="{A980F8EE-9CD8-4101-950F-DACFCBC913BA}">
      <dgm:prSet custT="1"/>
      <dgm:spPr/>
      <dgm:t>
        <a:bodyPr/>
        <a:lstStyle/>
        <a:p>
          <a:endParaRPr lang="hu-HU" sz="900"/>
        </a:p>
      </dgm:t>
    </dgm:pt>
    <dgm:pt modelId="{6801D84A-1B1F-4143-825A-AD0773CAC943}">
      <dgm:prSet custT="1"/>
      <dgm:spPr/>
      <dgm:t>
        <a:bodyPr/>
        <a:lstStyle/>
        <a:p>
          <a:r>
            <a:rPr lang="hu-HU" sz="900" dirty="0"/>
            <a:t>Takarítás</a:t>
          </a:r>
        </a:p>
      </dgm:t>
    </dgm:pt>
    <dgm:pt modelId="{2708DF67-04CC-4724-B48D-F7A4B8E86FC1}" type="parTrans" cxnId="{F5EB1B14-2FA0-4C79-AF3E-A458151321D9}">
      <dgm:prSet/>
      <dgm:spPr/>
      <dgm:t>
        <a:bodyPr/>
        <a:lstStyle/>
        <a:p>
          <a:endParaRPr lang="hu-HU" sz="900"/>
        </a:p>
      </dgm:t>
    </dgm:pt>
    <dgm:pt modelId="{296F1067-D88F-4064-9C61-C6AD464F03CA}" type="sibTrans" cxnId="{F5EB1B14-2FA0-4C79-AF3E-A458151321D9}">
      <dgm:prSet/>
      <dgm:spPr/>
      <dgm:t>
        <a:bodyPr/>
        <a:lstStyle/>
        <a:p>
          <a:endParaRPr lang="hu-HU"/>
        </a:p>
      </dgm:t>
    </dgm:pt>
    <dgm:pt modelId="{25A7E133-C3BF-4DAE-A139-4A8D2E0CC7CA}">
      <dgm:prSet custT="1"/>
      <dgm:spPr/>
      <dgm:t>
        <a:bodyPr/>
        <a:lstStyle/>
        <a:p>
          <a:r>
            <a:rPr lang="hu-HU" sz="900" dirty="0"/>
            <a:t>Közművelődés és sportszervezés</a:t>
          </a:r>
        </a:p>
      </dgm:t>
    </dgm:pt>
    <dgm:pt modelId="{4665C0AA-D7A1-4246-AECE-B58E88520DA4}" type="parTrans" cxnId="{92B07BF6-4B0B-423F-842C-8D4D5504017D}">
      <dgm:prSet/>
      <dgm:spPr/>
      <dgm:t>
        <a:bodyPr/>
        <a:lstStyle/>
        <a:p>
          <a:endParaRPr lang="hu-HU" sz="900"/>
        </a:p>
      </dgm:t>
    </dgm:pt>
    <dgm:pt modelId="{B761463B-2C47-4EC7-82C4-444C74805EA8}" type="sibTrans" cxnId="{92B07BF6-4B0B-423F-842C-8D4D5504017D}">
      <dgm:prSet/>
      <dgm:spPr/>
      <dgm:t>
        <a:bodyPr/>
        <a:lstStyle/>
        <a:p>
          <a:endParaRPr lang="hu-HU"/>
        </a:p>
      </dgm:t>
    </dgm:pt>
    <dgm:pt modelId="{6AE3ACD7-0670-41A9-9964-0CF84D083A36}">
      <dgm:prSet phldrT="[Szöveg]" custT="1"/>
      <dgm:spPr/>
      <dgm:t>
        <a:bodyPr/>
        <a:lstStyle/>
        <a:p>
          <a:r>
            <a:rPr lang="hu-HU" sz="900" dirty="0"/>
            <a:t>Adminisztrátorok</a:t>
          </a:r>
        </a:p>
      </dgm:t>
    </dgm:pt>
    <dgm:pt modelId="{F385F95E-95AB-410B-8004-17F20336E1EB}" type="parTrans" cxnId="{B85D552B-F91D-4915-9EC8-1101176995D7}">
      <dgm:prSet/>
      <dgm:spPr/>
      <dgm:t>
        <a:bodyPr/>
        <a:lstStyle/>
        <a:p>
          <a:endParaRPr lang="hu-HU"/>
        </a:p>
      </dgm:t>
    </dgm:pt>
    <dgm:pt modelId="{50D2F1EC-C671-4701-B3B2-3CCAD7F77C9D}" type="sibTrans" cxnId="{B85D552B-F91D-4915-9EC8-1101176995D7}">
      <dgm:prSet/>
      <dgm:spPr/>
      <dgm:t>
        <a:bodyPr/>
        <a:lstStyle/>
        <a:p>
          <a:endParaRPr lang="hu-HU"/>
        </a:p>
      </dgm:t>
    </dgm:pt>
    <dgm:pt modelId="{8BAFCAF3-13BB-4EAC-A946-ABF355E9C23A}">
      <dgm:prSet phldrT="[Szöveg]" custT="1"/>
      <dgm:spPr/>
      <dgm:t>
        <a:bodyPr/>
        <a:lstStyle/>
        <a:p>
          <a:r>
            <a:rPr lang="hu-HU" sz="900" dirty="0"/>
            <a:t>Gépjármű szerelés, karbantartás </a:t>
          </a:r>
        </a:p>
      </dgm:t>
    </dgm:pt>
    <dgm:pt modelId="{C8A9E970-35B7-40F8-9CA7-851C071C6AEC}" type="parTrans" cxnId="{67B54130-AADA-4F36-9807-B8FDB3DB155D}">
      <dgm:prSet/>
      <dgm:spPr/>
      <dgm:t>
        <a:bodyPr/>
        <a:lstStyle/>
        <a:p>
          <a:endParaRPr lang="hu-HU"/>
        </a:p>
      </dgm:t>
    </dgm:pt>
    <dgm:pt modelId="{0FC34AEE-8A8C-4630-9DCB-ECE8645302EF}" type="sibTrans" cxnId="{67B54130-AADA-4F36-9807-B8FDB3DB155D}">
      <dgm:prSet/>
      <dgm:spPr/>
      <dgm:t>
        <a:bodyPr/>
        <a:lstStyle/>
        <a:p>
          <a:endParaRPr lang="hu-HU"/>
        </a:p>
      </dgm:t>
    </dgm:pt>
    <dgm:pt modelId="{B3AEE1D2-AA17-4752-A4CD-E9F71D8F4F45}" type="pres">
      <dgm:prSet presAssocID="{B72945B5-CEB4-480D-A7CE-4412865615E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7790677-DF6B-4B93-A420-4C62C699C17B}" type="pres">
      <dgm:prSet presAssocID="{7DCBD886-3FCD-4039-9698-4924CBC57120}" presName="hierRoot1" presStyleCnt="0">
        <dgm:presLayoutVars>
          <dgm:hierBranch val="init"/>
        </dgm:presLayoutVars>
      </dgm:prSet>
      <dgm:spPr/>
    </dgm:pt>
    <dgm:pt modelId="{159A1C2F-9A3C-448E-B3F6-B7AC09A3910D}" type="pres">
      <dgm:prSet presAssocID="{7DCBD886-3FCD-4039-9698-4924CBC57120}" presName="rootComposite1" presStyleCnt="0"/>
      <dgm:spPr/>
    </dgm:pt>
    <dgm:pt modelId="{D0276264-96DA-4564-B0BC-9CF218EFC9F9}" type="pres">
      <dgm:prSet presAssocID="{7DCBD886-3FCD-4039-9698-4924CBC57120}" presName="rootText1" presStyleLbl="node0" presStyleIdx="0" presStyleCnt="1">
        <dgm:presLayoutVars>
          <dgm:chPref val="3"/>
        </dgm:presLayoutVars>
      </dgm:prSet>
      <dgm:spPr/>
    </dgm:pt>
    <dgm:pt modelId="{B0BF720A-D47C-4254-9C88-BD9A899AEB23}" type="pres">
      <dgm:prSet presAssocID="{7DCBD886-3FCD-4039-9698-4924CBC57120}" presName="rootConnector1" presStyleLbl="node1" presStyleIdx="0" presStyleCnt="0"/>
      <dgm:spPr/>
    </dgm:pt>
    <dgm:pt modelId="{C7508BA2-C95A-443C-A1B3-EC9CF7749EA2}" type="pres">
      <dgm:prSet presAssocID="{7DCBD886-3FCD-4039-9698-4924CBC57120}" presName="hierChild2" presStyleCnt="0"/>
      <dgm:spPr/>
    </dgm:pt>
    <dgm:pt modelId="{C3D3425B-EBB3-4D79-8269-4E5FAC63D430}" type="pres">
      <dgm:prSet presAssocID="{E73D8D0E-ED8F-4521-B1FE-960C7031586C}" presName="Name37" presStyleLbl="parChTrans1D2" presStyleIdx="0" presStyleCnt="4"/>
      <dgm:spPr/>
    </dgm:pt>
    <dgm:pt modelId="{D82A9932-F7EB-4127-96FE-16B073F6A504}" type="pres">
      <dgm:prSet presAssocID="{CE25D39A-BB6A-4777-A778-136ABCA7D293}" presName="hierRoot2" presStyleCnt="0">
        <dgm:presLayoutVars>
          <dgm:hierBranch val="init"/>
        </dgm:presLayoutVars>
      </dgm:prSet>
      <dgm:spPr/>
    </dgm:pt>
    <dgm:pt modelId="{32E677C2-C3D0-4AC7-A52E-DD2831ED3B2E}" type="pres">
      <dgm:prSet presAssocID="{CE25D39A-BB6A-4777-A778-136ABCA7D293}" presName="rootComposite" presStyleCnt="0"/>
      <dgm:spPr/>
    </dgm:pt>
    <dgm:pt modelId="{0E7E28DF-360E-493E-A98E-F370A40CCF90}" type="pres">
      <dgm:prSet presAssocID="{CE25D39A-BB6A-4777-A778-136ABCA7D293}" presName="rootText" presStyleLbl="node2" presStyleIdx="0" presStyleCnt="4">
        <dgm:presLayoutVars>
          <dgm:chPref val="3"/>
        </dgm:presLayoutVars>
      </dgm:prSet>
      <dgm:spPr/>
    </dgm:pt>
    <dgm:pt modelId="{E5C5FB45-FB2A-4095-8205-8F7C3317FC1D}" type="pres">
      <dgm:prSet presAssocID="{CE25D39A-BB6A-4777-A778-136ABCA7D293}" presName="rootConnector" presStyleLbl="node2" presStyleIdx="0" presStyleCnt="4"/>
      <dgm:spPr/>
    </dgm:pt>
    <dgm:pt modelId="{9BCDC865-E433-4B22-ADA5-71986AA66014}" type="pres">
      <dgm:prSet presAssocID="{CE25D39A-BB6A-4777-A778-136ABCA7D293}" presName="hierChild4" presStyleCnt="0"/>
      <dgm:spPr/>
    </dgm:pt>
    <dgm:pt modelId="{8C99F285-C38A-4388-AC66-300DC72F8BEF}" type="pres">
      <dgm:prSet presAssocID="{979BF4A8-599D-4C86-B14B-68985432F033}" presName="Name37" presStyleLbl="parChTrans1D3" presStyleIdx="0" presStyleCnt="10"/>
      <dgm:spPr/>
    </dgm:pt>
    <dgm:pt modelId="{B0C3E52E-9D96-41A2-BDF9-1B3397118240}" type="pres">
      <dgm:prSet presAssocID="{3D89176F-CC49-4DA0-9143-112FB5BA9F5D}" presName="hierRoot2" presStyleCnt="0">
        <dgm:presLayoutVars>
          <dgm:hierBranch val="init"/>
        </dgm:presLayoutVars>
      </dgm:prSet>
      <dgm:spPr/>
    </dgm:pt>
    <dgm:pt modelId="{8ECFE1CB-C60B-41A2-9CF8-65E55920DF81}" type="pres">
      <dgm:prSet presAssocID="{3D89176F-CC49-4DA0-9143-112FB5BA9F5D}" presName="rootComposite" presStyleCnt="0"/>
      <dgm:spPr/>
    </dgm:pt>
    <dgm:pt modelId="{99006DC5-463A-4F0F-8756-CAF55805BF32}" type="pres">
      <dgm:prSet presAssocID="{3D89176F-CC49-4DA0-9143-112FB5BA9F5D}" presName="rootText" presStyleLbl="node3" presStyleIdx="0" presStyleCnt="10">
        <dgm:presLayoutVars>
          <dgm:chPref val="3"/>
        </dgm:presLayoutVars>
      </dgm:prSet>
      <dgm:spPr/>
    </dgm:pt>
    <dgm:pt modelId="{7B2B5016-FA8D-4DCB-BF2F-F6D598C201A6}" type="pres">
      <dgm:prSet presAssocID="{3D89176F-CC49-4DA0-9143-112FB5BA9F5D}" presName="rootConnector" presStyleLbl="node3" presStyleIdx="0" presStyleCnt="10"/>
      <dgm:spPr/>
    </dgm:pt>
    <dgm:pt modelId="{36FEDA7F-EC11-4B4F-B77B-6DE4939CB3D7}" type="pres">
      <dgm:prSet presAssocID="{3D89176F-CC49-4DA0-9143-112FB5BA9F5D}" presName="hierChild4" presStyleCnt="0"/>
      <dgm:spPr/>
    </dgm:pt>
    <dgm:pt modelId="{4ADE31C5-5607-4247-8BF9-45C2F2090EFF}" type="pres">
      <dgm:prSet presAssocID="{3D89176F-CC49-4DA0-9143-112FB5BA9F5D}" presName="hierChild5" presStyleCnt="0"/>
      <dgm:spPr/>
    </dgm:pt>
    <dgm:pt modelId="{2804B5F0-F8E0-4320-B22D-C56A119DDA3A}" type="pres">
      <dgm:prSet presAssocID="{F385F95E-95AB-410B-8004-17F20336E1EB}" presName="Name37" presStyleLbl="parChTrans1D3" presStyleIdx="1" presStyleCnt="10"/>
      <dgm:spPr/>
    </dgm:pt>
    <dgm:pt modelId="{C55FFEF7-DF9F-4B93-A834-8E48B8709C92}" type="pres">
      <dgm:prSet presAssocID="{6AE3ACD7-0670-41A9-9964-0CF84D083A36}" presName="hierRoot2" presStyleCnt="0">
        <dgm:presLayoutVars>
          <dgm:hierBranch val="init"/>
        </dgm:presLayoutVars>
      </dgm:prSet>
      <dgm:spPr/>
    </dgm:pt>
    <dgm:pt modelId="{8C3FA21A-B099-4D95-9B06-7C9E082652F5}" type="pres">
      <dgm:prSet presAssocID="{6AE3ACD7-0670-41A9-9964-0CF84D083A36}" presName="rootComposite" presStyleCnt="0"/>
      <dgm:spPr/>
    </dgm:pt>
    <dgm:pt modelId="{52FC2428-53AC-4680-95CE-B4636D5685FB}" type="pres">
      <dgm:prSet presAssocID="{6AE3ACD7-0670-41A9-9964-0CF84D083A36}" presName="rootText" presStyleLbl="node3" presStyleIdx="1" presStyleCnt="10">
        <dgm:presLayoutVars>
          <dgm:chPref val="3"/>
        </dgm:presLayoutVars>
      </dgm:prSet>
      <dgm:spPr/>
    </dgm:pt>
    <dgm:pt modelId="{F1A206B8-E1A1-4605-829B-68488D3BFAFE}" type="pres">
      <dgm:prSet presAssocID="{6AE3ACD7-0670-41A9-9964-0CF84D083A36}" presName="rootConnector" presStyleLbl="node3" presStyleIdx="1" presStyleCnt="10"/>
      <dgm:spPr/>
    </dgm:pt>
    <dgm:pt modelId="{3B9E55B6-7D0A-48FC-9D8F-462B6626082F}" type="pres">
      <dgm:prSet presAssocID="{6AE3ACD7-0670-41A9-9964-0CF84D083A36}" presName="hierChild4" presStyleCnt="0"/>
      <dgm:spPr/>
    </dgm:pt>
    <dgm:pt modelId="{7ADD0C97-8F54-4E0B-B802-E366B98ABE43}" type="pres">
      <dgm:prSet presAssocID="{6AE3ACD7-0670-41A9-9964-0CF84D083A36}" presName="hierChild5" presStyleCnt="0"/>
      <dgm:spPr/>
    </dgm:pt>
    <dgm:pt modelId="{C9CDBB88-BF00-4281-912A-F9F45D3F19DE}" type="pres">
      <dgm:prSet presAssocID="{44639125-0254-4F98-B485-9664EE46311F}" presName="Name37" presStyleLbl="parChTrans1D3" presStyleIdx="2" presStyleCnt="10"/>
      <dgm:spPr/>
    </dgm:pt>
    <dgm:pt modelId="{E915644B-F6E3-4843-8222-1387872F9D8E}" type="pres">
      <dgm:prSet presAssocID="{D6B834F2-8AC0-4F64-9AFB-AAAAB04CE424}" presName="hierRoot2" presStyleCnt="0">
        <dgm:presLayoutVars>
          <dgm:hierBranch val="init"/>
        </dgm:presLayoutVars>
      </dgm:prSet>
      <dgm:spPr/>
    </dgm:pt>
    <dgm:pt modelId="{62620C30-7C8A-4BF0-A976-BCE104E10E3E}" type="pres">
      <dgm:prSet presAssocID="{D6B834F2-8AC0-4F64-9AFB-AAAAB04CE424}" presName="rootComposite" presStyleCnt="0"/>
      <dgm:spPr/>
    </dgm:pt>
    <dgm:pt modelId="{1AA73210-E043-48BB-B89F-B45AACBFAE4C}" type="pres">
      <dgm:prSet presAssocID="{D6B834F2-8AC0-4F64-9AFB-AAAAB04CE424}" presName="rootText" presStyleLbl="node3" presStyleIdx="2" presStyleCnt="10">
        <dgm:presLayoutVars>
          <dgm:chPref val="3"/>
        </dgm:presLayoutVars>
      </dgm:prSet>
      <dgm:spPr/>
    </dgm:pt>
    <dgm:pt modelId="{F7D96E62-2249-4A85-A6A3-FF506E85BF38}" type="pres">
      <dgm:prSet presAssocID="{D6B834F2-8AC0-4F64-9AFB-AAAAB04CE424}" presName="rootConnector" presStyleLbl="node3" presStyleIdx="2" presStyleCnt="10"/>
      <dgm:spPr/>
    </dgm:pt>
    <dgm:pt modelId="{915D1341-D30C-4AB8-8CDF-EEC73798A813}" type="pres">
      <dgm:prSet presAssocID="{D6B834F2-8AC0-4F64-9AFB-AAAAB04CE424}" presName="hierChild4" presStyleCnt="0"/>
      <dgm:spPr/>
    </dgm:pt>
    <dgm:pt modelId="{FCE85F33-48B9-49C3-9824-48D7D6EA21AA}" type="pres">
      <dgm:prSet presAssocID="{D6B834F2-8AC0-4F64-9AFB-AAAAB04CE424}" presName="hierChild5" presStyleCnt="0"/>
      <dgm:spPr/>
    </dgm:pt>
    <dgm:pt modelId="{F4512618-DB3C-4FD7-879B-8A9440A5F0B9}" type="pres">
      <dgm:prSet presAssocID="{D15C67AB-90D8-448A-9E94-1D2EA9828D26}" presName="Name37" presStyleLbl="parChTrans1D3" presStyleIdx="3" presStyleCnt="10"/>
      <dgm:spPr/>
    </dgm:pt>
    <dgm:pt modelId="{53A626AB-52C7-4E73-BD97-89851662308E}" type="pres">
      <dgm:prSet presAssocID="{90F3F807-6314-4B38-82CF-1ECE0EFD641D}" presName="hierRoot2" presStyleCnt="0">
        <dgm:presLayoutVars>
          <dgm:hierBranch val="init"/>
        </dgm:presLayoutVars>
      </dgm:prSet>
      <dgm:spPr/>
    </dgm:pt>
    <dgm:pt modelId="{5FD5DFC1-B30E-473B-8E23-4485052F4188}" type="pres">
      <dgm:prSet presAssocID="{90F3F807-6314-4B38-82CF-1ECE0EFD641D}" presName="rootComposite" presStyleCnt="0"/>
      <dgm:spPr/>
    </dgm:pt>
    <dgm:pt modelId="{A5FE7635-23A0-4D2F-BF4E-69EC1B93BB5F}" type="pres">
      <dgm:prSet presAssocID="{90F3F807-6314-4B38-82CF-1ECE0EFD641D}" presName="rootText" presStyleLbl="node3" presStyleIdx="3" presStyleCnt="10">
        <dgm:presLayoutVars>
          <dgm:chPref val="3"/>
        </dgm:presLayoutVars>
      </dgm:prSet>
      <dgm:spPr/>
    </dgm:pt>
    <dgm:pt modelId="{867A8D22-0F19-464E-AA3E-4A85859CFAA5}" type="pres">
      <dgm:prSet presAssocID="{90F3F807-6314-4B38-82CF-1ECE0EFD641D}" presName="rootConnector" presStyleLbl="node3" presStyleIdx="3" presStyleCnt="10"/>
      <dgm:spPr/>
    </dgm:pt>
    <dgm:pt modelId="{C8B4F576-6102-4729-91EF-095E1819365F}" type="pres">
      <dgm:prSet presAssocID="{90F3F807-6314-4B38-82CF-1ECE0EFD641D}" presName="hierChild4" presStyleCnt="0"/>
      <dgm:spPr/>
    </dgm:pt>
    <dgm:pt modelId="{06FC0D2F-6DB4-48ED-9B8D-54EA7483BC9A}" type="pres">
      <dgm:prSet presAssocID="{90F3F807-6314-4B38-82CF-1ECE0EFD641D}" presName="hierChild5" presStyleCnt="0"/>
      <dgm:spPr/>
    </dgm:pt>
    <dgm:pt modelId="{15A82151-1528-4F98-9DDB-C6A9D9B0B76E}" type="pres">
      <dgm:prSet presAssocID="{2CE2543F-CFD3-455F-AD97-9B830EADDFDA}" presName="Name37" presStyleLbl="parChTrans1D3" presStyleIdx="4" presStyleCnt="10"/>
      <dgm:spPr/>
    </dgm:pt>
    <dgm:pt modelId="{B6F13B70-EB71-4490-B01F-F0CA7785DE70}" type="pres">
      <dgm:prSet presAssocID="{E9A0937E-6551-4943-B2C6-D07412570591}" presName="hierRoot2" presStyleCnt="0">
        <dgm:presLayoutVars>
          <dgm:hierBranch val="init"/>
        </dgm:presLayoutVars>
      </dgm:prSet>
      <dgm:spPr/>
    </dgm:pt>
    <dgm:pt modelId="{1EC929A5-F2BD-4679-AEF6-65A37973CF87}" type="pres">
      <dgm:prSet presAssocID="{E9A0937E-6551-4943-B2C6-D07412570591}" presName="rootComposite" presStyleCnt="0"/>
      <dgm:spPr/>
    </dgm:pt>
    <dgm:pt modelId="{AB074A62-42E1-48F7-A4B2-92CAC516990B}" type="pres">
      <dgm:prSet presAssocID="{E9A0937E-6551-4943-B2C6-D07412570591}" presName="rootText" presStyleLbl="node3" presStyleIdx="4" presStyleCnt="10">
        <dgm:presLayoutVars>
          <dgm:chPref val="3"/>
        </dgm:presLayoutVars>
      </dgm:prSet>
      <dgm:spPr/>
    </dgm:pt>
    <dgm:pt modelId="{81A045EF-F627-461F-B142-3A209494F8DB}" type="pres">
      <dgm:prSet presAssocID="{E9A0937E-6551-4943-B2C6-D07412570591}" presName="rootConnector" presStyleLbl="node3" presStyleIdx="4" presStyleCnt="10"/>
      <dgm:spPr/>
    </dgm:pt>
    <dgm:pt modelId="{EF8AFB5A-2282-48D7-9984-8A4489542B3E}" type="pres">
      <dgm:prSet presAssocID="{E9A0937E-6551-4943-B2C6-D07412570591}" presName="hierChild4" presStyleCnt="0"/>
      <dgm:spPr/>
    </dgm:pt>
    <dgm:pt modelId="{C3328F26-CCB6-4D7D-8D36-7B584206354D}" type="pres">
      <dgm:prSet presAssocID="{E9A0937E-6551-4943-B2C6-D07412570591}" presName="hierChild5" presStyleCnt="0"/>
      <dgm:spPr/>
    </dgm:pt>
    <dgm:pt modelId="{BAC4D619-1EDA-433D-BB9E-518D72024308}" type="pres">
      <dgm:prSet presAssocID="{CE25D39A-BB6A-4777-A778-136ABCA7D293}" presName="hierChild5" presStyleCnt="0"/>
      <dgm:spPr/>
    </dgm:pt>
    <dgm:pt modelId="{75641BE2-D3A9-4208-9031-BD8523B560BB}" type="pres">
      <dgm:prSet presAssocID="{DBE74F40-485B-4C49-BB31-BA869C09D816}" presName="Name37" presStyleLbl="parChTrans1D2" presStyleIdx="1" presStyleCnt="4"/>
      <dgm:spPr/>
    </dgm:pt>
    <dgm:pt modelId="{24E8E536-57D0-4471-AA44-FB091B9FBCD6}" type="pres">
      <dgm:prSet presAssocID="{ABDC6C63-0A46-4A2C-858F-4DAEC10EB397}" presName="hierRoot2" presStyleCnt="0">
        <dgm:presLayoutVars>
          <dgm:hierBranch val="init"/>
        </dgm:presLayoutVars>
      </dgm:prSet>
      <dgm:spPr/>
    </dgm:pt>
    <dgm:pt modelId="{3B3FBFD2-54D7-41F0-9326-8B0439F95E00}" type="pres">
      <dgm:prSet presAssocID="{ABDC6C63-0A46-4A2C-858F-4DAEC10EB397}" presName="rootComposite" presStyleCnt="0"/>
      <dgm:spPr/>
    </dgm:pt>
    <dgm:pt modelId="{C0C9E9A3-5457-4CB2-B29A-768A65FAAD1C}" type="pres">
      <dgm:prSet presAssocID="{ABDC6C63-0A46-4A2C-858F-4DAEC10EB397}" presName="rootText" presStyleLbl="node2" presStyleIdx="1" presStyleCnt="4">
        <dgm:presLayoutVars>
          <dgm:chPref val="3"/>
        </dgm:presLayoutVars>
      </dgm:prSet>
      <dgm:spPr/>
    </dgm:pt>
    <dgm:pt modelId="{31B82C4B-92F0-4899-8116-207E816070E8}" type="pres">
      <dgm:prSet presAssocID="{ABDC6C63-0A46-4A2C-858F-4DAEC10EB397}" presName="rootConnector" presStyleLbl="node2" presStyleIdx="1" presStyleCnt="4"/>
      <dgm:spPr/>
    </dgm:pt>
    <dgm:pt modelId="{4CDA72FC-2153-4E35-8024-F7BA7F95AD6C}" type="pres">
      <dgm:prSet presAssocID="{ABDC6C63-0A46-4A2C-858F-4DAEC10EB397}" presName="hierChild4" presStyleCnt="0"/>
      <dgm:spPr/>
    </dgm:pt>
    <dgm:pt modelId="{A253A78A-801B-43EA-9A19-9EE494BE4A82}" type="pres">
      <dgm:prSet presAssocID="{49341525-1FB2-4F52-8964-C9C228E9DA09}" presName="Name37" presStyleLbl="parChTrans1D3" presStyleIdx="5" presStyleCnt="10"/>
      <dgm:spPr/>
    </dgm:pt>
    <dgm:pt modelId="{4CCDA6A7-B14E-4B6F-A43A-346387DF9EF3}" type="pres">
      <dgm:prSet presAssocID="{14BA8C59-DBD4-4FF6-931E-E2A1D2591DBC}" presName="hierRoot2" presStyleCnt="0">
        <dgm:presLayoutVars>
          <dgm:hierBranch val="init"/>
        </dgm:presLayoutVars>
      </dgm:prSet>
      <dgm:spPr/>
    </dgm:pt>
    <dgm:pt modelId="{53944899-49A7-4CDF-9482-45A7D5E4BC6D}" type="pres">
      <dgm:prSet presAssocID="{14BA8C59-DBD4-4FF6-931E-E2A1D2591DBC}" presName="rootComposite" presStyleCnt="0"/>
      <dgm:spPr/>
    </dgm:pt>
    <dgm:pt modelId="{2C05417D-4252-40D8-AEEB-29872D1EF72F}" type="pres">
      <dgm:prSet presAssocID="{14BA8C59-DBD4-4FF6-931E-E2A1D2591DBC}" presName="rootText" presStyleLbl="node3" presStyleIdx="5" presStyleCnt="10">
        <dgm:presLayoutVars>
          <dgm:chPref val="3"/>
        </dgm:presLayoutVars>
      </dgm:prSet>
      <dgm:spPr/>
    </dgm:pt>
    <dgm:pt modelId="{8456D8D1-8162-4A4F-8DD5-CF5CB174F2FD}" type="pres">
      <dgm:prSet presAssocID="{14BA8C59-DBD4-4FF6-931E-E2A1D2591DBC}" presName="rootConnector" presStyleLbl="node3" presStyleIdx="5" presStyleCnt="10"/>
      <dgm:spPr/>
    </dgm:pt>
    <dgm:pt modelId="{C32451EF-CF74-467B-88D4-2C26EC8445EB}" type="pres">
      <dgm:prSet presAssocID="{14BA8C59-DBD4-4FF6-931E-E2A1D2591DBC}" presName="hierChild4" presStyleCnt="0"/>
      <dgm:spPr/>
    </dgm:pt>
    <dgm:pt modelId="{134681F9-B736-44F5-A2A3-B90B9263837C}" type="pres">
      <dgm:prSet presAssocID="{E96F63F6-57D2-42E5-996F-C785B796C146}" presName="Name37" presStyleLbl="parChTrans1D4" presStyleIdx="0" presStyleCnt="11"/>
      <dgm:spPr/>
    </dgm:pt>
    <dgm:pt modelId="{8E6EA057-5301-4956-AD37-6FD03C562EF3}" type="pres">
      <dgm:prSet presAssocID="{3CBAA213-DBF7-458E-A496-71453026A294}" presName="hierRoot2" presStyleCnt="0">
        <dgm:presLayoutVars>
          <dgm:hierBranch val="init"/>
        </dgm:presLayoutVars>
      </dgm:prSet>
      <dgm:spPr/>
    </dgm:pt>
    <dgm:pt modelId="{745FBB9B-C62E-42E4-89CE-52DF1D75172E}" type="pres">
      <dgm:prSet presAssocID="{3CBAA213-DBF7-458E-A496-71453026A294}" presName="rootComposite" presStyleCnt="0"/>
      <dgm:spPr/>
    </dgm:pt>
    <dgm:pt modelId="{8706BD02-7B58-4389-AF1B-705F8D600B96}" type="pres">
      <dgm:prSet presAssocID="{3CBAA213-DBF7-458E-A496-71453026A294}" presName="rootText" presStyleLbl="node4" presStyleIdx="0" presStyleCnt="11">
        <dgm:presLayoutVars>
          <dgm:chPref val="3"/>
        </dgm:presLayoutVars>
      </dgm:prSet>
      <dgm:spPr/>
    </dgm:pt>
    <dgm:pt modelId="{345F71FF-7D4D-4EB4-B459-81F26F0B2EA1}" type="pres">
      <dgm:prSet presAssocID="{3CBAA213-DBF7-458E-A496-71453026A294}" presName="rootConnector" presStyleLbl="node4" presStyleIdx="0" presStyleCnt="11"/>
      <dgm:spPr/>
    </dgm:pt>
    <dgm:pt modelId="{8C9263CC-6E53-459F-8560-A5426F44D8BD}" type="pres">
      <dgm:prSet presAssocID="{3CBAA213-DBF7-458E-A496-71453026A294}" presName="hierChild4" presStyleCnt="0"/>
      <dgm:spPr/>
    </dgm:pt>
    <dgm:pt modelId="{AF18476D-FDDB-4324-A79E-AA3DE842B548}" type="pres">
      <dgm:prSet presAssocID="{3CBAA213-DBF7-458E-A496-71453026A294}" presName="hierChild5" presStyleCnt="0"/>
      <dgm:spPr/>
    </dgm:pt>
    <dgm:pt modelId="{B6548D7D-092B-4A07-99E1-C9A13C2D179A}" type="pres">
      <dgm:prSet presAssocID="{855F859A-E1C4-43B2-916C-F59CD87A4D39}" presName="Name37" presStyleLbl="parChTrans1D4" presStyleIdx="1" presStyleCnt="11"/>
      <dgm:spPr/>
    </dgm:pt>
    <dgm:pt modelId="{3D00B78A-2E1B-4F8A-B10F-023F7D100E8C}" type="pres">
      <dgm:prSet presAssocID="{7E453030-69AB-486D-B9ED-DB3B9C571B2F}" presName="hierRoot2" presStyleCnt="0">
        <dgm:presLayoutVars>
          <dgm:hierBranch val="init"/>
        </dgm:presLayoutVars>
      </dgm:prSet>
      <dgm:spPr/>
    </dgm:pt>
    <dgm:pt modelId="{80D207EC-E2FF-47AC-8F77-62B9D76938CB}" type="pres">
      <dgm:prSet presAssocID="{7E453030-69AB-486D-B9ED-DB3B9C571B2F}" presName="rootComposite" presStyleCnt="0"/>
      <dgm:spPr/>
    </dgm:pt>
    <dgm:pt modelId="{67E369F9-CB3A-4555-94B6-72FA411E8CCA}" type="pres">
      <dgm:prSet presAssocID="{7E453030-69AB-486D-B9ED-DB3B9C571B2F}" presName="rootText" presStyleLbl="node4" presStyleIdx="1" presStyleCnt="11">
        <dgm:presLayoutVars>
          <dgm:chPref val="3"/>
        </dgm:presLayoutVars>
      </dgm:prSet>
      <dgm:spPr/>
    </dgm:pt>
    <dgm:pt modelId="{AAD8103E-E5FB-4472-A2CD-5EAC05BC6824}" type="pres">
      <dgm:prSet presAssocID="{7E453030-69AB-486D-B9ED-DB3B9C571B2F}" presName="rootConnector" presStyleLbl="node4" presStyleIdx="1" presStyleCnt="11"/>
      <dgm:spPr/>
    </dgm:pt>
    <dgm:pt modelId="{4D8DFD60-6410-4BE3-A447-3406692C6CBD}" type="pres">
      <dgm:prSet presAssocID="{7E453030-69AB-486D-B9ED-DB3B9C571B2F}" presName="hierChild4" presStyleCnt="0"/>
      <dgm:spPr/>
    </dgm:pt>
    <dgm:pt modelId="{6C0578DB-8A3A-4617-9B7D-20B50BDD6ACB}" type="pres">
      <dgm:prSet presAssocID="{7E453030-69AB-486D-B9ED-DB3B9C571B2F}" presName="hierChild5" presStyleCnt="0"/>
      <dgm:spPr/>
    </dgm:pt>
    <dgm:pt modelId="{ACE346F6-A3DB-4227-8668-0A0A15B508D8}" type="pres">
      <dgm:prSet presAssocID="{72B1A14A-327B-497F-848E-B92B3E9E46F5}" presName="Name37" presStyleLbl="parChTrans1D4" presStyleIdx="2" presStyleCnt="11"/>
      <dgm:spPr/>
    </dgm:pt>
    <dgm:pt modelId="{DC35B616-7F59-42AE-B18C-ED777D66683B}" type="pres">
      <dgm:prSet presAssocID="{092ADEC6-ED07-4F25-A554-801A34622BD8}" presName="hierRoot2" presStyleCnt="0">
        <dgm:presLayoutVars>
          <dgm:hierBranch val="init"/>
        </dgm:presLayoutVars>
      </dgm:prSet>
      <dgm:spPr/>
    </dgm:pt>
    <dgm:pt modelId="{518875BE-384D-4B90-9C54-59A332273E6E}" type="pres">
      <dgm:prSet presAssocID="{092ADEC6-ED07-4F25-A554-801A34622BD8}" presName="rootComposite" presStyleCnt="0"/>
      <dgm:spPr/>
    </dgm:pt>
    <dgm:pt modelId="{6388ABDC-F50C-48A9-AB1D-C2B62EB068BD}" type="pres">
      <dgm:prSet presAssocID="{092ADEC6-ED07-4F25-A554-801A34622BD8}" presName="rootText" presStyleLbl="node4" presStyleIdx="2" presStyleCnt="11">
        <dgm:presLayoutVars>
          <dgm:chPref val="3"/>
        </dgm:presLayoutVars>
      </dgm:prSet>
      <dgm:spPr/>
    </dgm:pt>
    <dgm:pt modelId="{5B6F690A-92EF-4BB2-AA0A-8D4A7D124B4D}" type="pres">
      <dgm:prSet presAssocID="{092ADEC6-ED07-4F25-A554-801A34622BD8}" presName="rootConnector" presStyleLbl="node4" presStyleIdx="2" presStyleCnt="11"/>
      <dgm:spPr/>
    </dgm:pt>
    <dgm:pt modelId="{BF8D743D-4633-4911-B944-B3C8FD3EDAEB}" type="pres">
      <dgm:prSet presAssocID="{092ADEC6-ED07-4F25-A554-801A34622BD8}" presName="hierChild4" presStyleCnt="0"/>
      <dgm:spPr/>
    </dgm:pt>
    <dgm:pt modelId="{61B65049-AE29-4EE2-A094-293E220D883D}" type="pres">
      <dgm:prSet presAssocID="{092ADEC6-ED07-4F25-A554-801A34622BD8}" presName="hierChild5" presStyleCnt="0"/>
      <dgm:spPr/>
    </dgm:pt>
    <dgm:pt modelId="{0CE4EABC-7647-4598-B589-7578CC0668CC}" type="pres">
      <dgm:prSet presAssocID="{104146E9-3C2A-40CC-96DB-8E8BAF3C36A3}" presName="Name37" presStyleLbl="parChTrans1D4" presStyleIdx="3" presStyleCnt="11"/>
      <dgm:spPr/>
    </dgm:pt>
    <dgm:pt modelId="{A3ECDE1D-8A39-465F-85C0-A56FBACD5909}" type="pres">
      <dgm:prSet presAssocID="{1DB9B5EF-5E5D-40C5-98D1-EEDB311213B7}" presName="hierRoot2" presStyleCnt="0">
        <dgm:presLayoutVars>
          <dgm:hierBranch val="init"/>
        </dgm:presLayoutVars>
      </dgm:prSet>
      <dgm:spPr/>
    </dgm:pt>
    <dgm:pt modelId="{B823D713-653C-47D4-882C-947A2CBE9B25}" type="pres">
      <dgm:prSet presAssocID="{1DB9B5EF-5E5D-40C5-98D1-EEDB311213B7}" presName="rootComposite" presStyleCnt="0"/>
      <dgm:spPr/>
    </dgm:pt>
    <dgm:pt modelId="{4D155878-031D-4968-ABB6-7353954C175A}" type="pres">
      <dgm:prSet presAssocID="{1DB9B5EF-5E5D-40C5-98D1-EEDB311213B7}" presName="rootText" presStyleLbl="node4" presStyleIdx="3" presStyleCnt="11">
        <dgm:presLayoutVars>
          <dgm:chPref val="3"/>
        </dgm:presLayoutVars>
      </dgm:prSet>
      <dgm:spPr/>
    </dgm:pt>
    <dgm:pt modelId="{5EE9B5FA-3F42-4DAD-AD88-CE1D1112BF33}" type="pres">
      <dgm:prSet presAssocID="{1DB9B5EF-5E5D-40C5-98D1-EEDB311213B7}" presName="rootConnector" presStyleLbl="node4" presStyleIdx="3" presStyleCnt="11"/>
      <dgm:spPr/>
    </dgm:pt>
    <dgm:pt modelId="{E10EE992-2F14-4B13-83C7-2421C1A7D539}" type="pres">
      <dgm:prSet presAssocID="{1DB9B5EF-5E5D-40C5-98D1-EEDB311213B7}" presName="hierChild4" presStyleCnt="0"/>
      <dgm:spPr/>
    </dgm:pt>
    <dgm:pt modelId="{86D3B546-2667-403A-9BA3-5BA47174BBCA}" type="pres">
      <dgm:prSet presAssocID="{1DB9B5EF-5E5D-40C5-98D1-EEDB311213B7}" presName="hierChild5" presStyleCnt="0"/>
      <dgm:spPr/>
    </dgm:pt>
    <dgm:pt modelId="{5499B810-686E-48C5-9B8B-4DAF8545B940}" type="pres">
      <dgm:prSet presAssocID="{6EF88D78-E0F1-4D25-B432-332C8B09BF9F}" presName="Name37" presStyleLbl="parChTrans1D4" presStyleIdx="4" presStyleCnt="11"/>
      <dgm:spPr/>
    </dgm:pt>
    <dgm:pt modelId="{4A09CBE3-0E4D-4DF6-9788-4EFA7083C5CD}" type="pres">
      <dgm:prSet presAssocID="{B2211512-6491-4FBE-B168-6A9A0F1EA397}" presName="hierRoot2" presStyleCnt="0">
        <dgm:presLayoutVars>
          <dgm:hierBranch val="init"/>
        </dgm:presLayoutVars>
      </dgm:prSet>
      <dgm:spPr/>
    </dgm:pt>
    <dgm:pt modelId="{F24A2047-91C3-4F31-B667-35A8380CDFFC}" type="pres">
      <dgm:prSet presAssocID="{B2211512-6491-4FBE-B168-6A9A0F1EA397}" presName="rootComposite" presStyleCnt="0"/>
      <dgm:spPr/>
    </dgm:pt>
    <dgm:pt modelId="{5B9DCD51-910F-482C-B492-4FB9410CBC93}" type="pres">
      <dgm:prSet presAssocID="{B2211512-6491-4FBE-B168-6A9A0F1EA397}" presName="rootText" presStyleLbl="node4" presStyleIdx="4" presStyleCnt="11">
        <dgm:presLayoutVars>
          <dgm:chPref val="3"/>
        </dgm:presLayoutVars>
      </dgm:prSet>
      <dgm:spPr/>
    </dgm:pt>
    <dgm:pt modelId="{465F5918-8D2D-429D-BCD4-3D1E30777983}" type="pres">
      <dgm:prSet presAssocID="{B2211512-6491-4FBE-B168-6A9A0F1EA397}" presName="rootConnector" presStyleLbl="node4" presStyleIdx="4" presStyleCnt="11"/>
      <dgm:spPr/>
    </dgm:pt>
    <dgm:pt modelId="{54A67B44-8831-48DC-BA4F-E6A343096B37}" type="pres">
      <dgm:prSet presAssocID="{B2211512-6491-4FBE-B168-6A9A0F1EA397}" presName="hierChild4" presStyleCnt="0"/>
      <dgm:spPr/>
    </dgm:pt>
    <dgm:pt modelId="{1B62298D-D929-49A4-B58F-7B0C6997B90F}" type="pres">
      <dgm:prSet presAssocID="{B2211512-6491-4FBE-B168-6A9A0F1EA397}" presName="hierChild5" presStyleCnt="0"/>
      <dgm:spPr/>
    </dgm:pt>
    <dgm:pt modelId="{5379AAD4-B800-40A2-B3D7-999BF64319DF}" type="pres">
      <dgm:prSet presAssocID="{14BA8C59-DBD4-4FF6-931E-E2A1D2591DBC}" presName="hierChild5" presStyleCnt="0"/>
      <dgm:spPr/>
    </dgm:pt>
    <dgm:pt modelId="{815150E1-6E9D-43F2-9BA7-6CB33214CBC2}" type="pres">
      <dgm:prSet presAssocID="{ABDC6C63-0A46-4A2C-858F-4DAEC10EB397}" presName="hierChild5" presStyleCnt="0"/>
      <dgm:spPr/>
    </dgm:pt>
    <dgm:pt modelId="{6263E5D9-F9FE-45C1-8C26-8C52C9DC6D22}" type="pres">
      <dgm:prSet presAssocID="{2CD8E25D-CDCC-4F4D-980B-9CA22C5DF178}" presName="Name37" presStyleLbl="parChTrans1D2" presStyleIdx="2" presStyleCnt="4"/>
      <dgm:spPr/>
    </dgm:pt>
    <dgm:pt modelId="{6667D56F-F022-4C83-9F92-183C454DDE36}" type="pres">
      <dgm:prSet presAssocID="{124881AD-43EB-48B0-AA0D-4A0857E5BA0C}" presName="hierRoot2" presStyleCnt="0">
        <dgm:presLayoutVars>
          <dgm:hierBranch val="init"/>
        </dgm:presLayoutVars>
      </dgm:prSet>
      <dgm:spPr/>
    </dgm:pt>
    <dgm:pt modelId="{3942375D-3A26-4481-9601-C5C88CC234BA}" type="pres">
      <dgm:prSet presAssocID="{124881AD-43EB-48B0-AA0D-4A0857E5BA0C}" presName="rootComposite" presStyleCnt="0"/>
      <dgm:spPr/>
    </dgm:pt>
    <dgm:pt modelId="{192457D0-B7F4-4E1A-8AC4-59C5FB32A9DC}" type="pres">
      <dgm:prSet presAssocID="{124881AD-43EB-48B0-AA0D-4A0857E5BA0C}" presName="rootText" presStyleLbl="node2" presStyleIdx="2" presStyleCnt="4">
        <dgm:presLayoutVars>
          <dgm:chPref val="3"/>
        </dgm:presLayoutVars>
      </dgm:prSet>
      <dgm:spPr/>
    </dgm:pt>
    <dgm:pt modelId="{42001374-5A4C-4FA5-85D2-7335B6180093}" type="pres">
      <dgm:prSet presAssocID="{124881AD-43EB-48B0-AA0D-4A0857E5BA0C}" presName="rootConnector" presStyleLbl="node2" presStyleIdx="2" presStyleCnt="4"/>
      <dgm:spPr/>
    </dgm:pt>
    <dgm:pt modelId="{C7A1EE50-62A8-454B-8E40-66105AC9DB8F}" type="pres">
      <dgm:prSet presAssocID="{124881AD-43EB-48B0-AA0D-4A0857E5BA0C}" presName="hierChild4" presStyleCnt="0"/>
      <dgm:spPr/>
    </dgm:pt>
    <dgm:pt modelId="{228D4615-CC0C-4B65-A2A2-AE88ACB022D5}" type="pres">
      <dgm:prSet presAssocID="{0378A483-0667-4A14-8938-3AE55F8ECB2C}" presName="Name37" presStyleLbl="parChTrans1D3" presStyleIdx="6" presStyleCnt="10"/>
      <dgm:spPr/>
    </dgm:pt>
    <dgm:pt modelId="{20862B16-15A0-4208-87D1-6B05EC9F2BA0}" type="pres">
      <dgm:prSet presAssocID="{07572BA2-F830-4CE9-A338-D3363D7A4469}" presName="hierRoot2" presStyleCnt="0">
        <dgm:presLayoutVars>
          <dgm:hierBranch val="init"/>
        </dgm:presLayoutVars>
      </dgm:prSet>
      <dgm:spPr/>
    </dgm:pt>
    <dgm:pt modelId="{CAB747E1-113B-43A8-A960-A2CE9E931F25}" type="pres">
      <dgm:prSet presAssocID="{07572BA2-F830-4CE9-A338-D3363D7A4469}" presName="rootComposite" presStyleCnt="0"/>
      <dgm:spPr/>
    </dgm:pt>
    <dgm:pt modelId="{BC0597C6-87C6-45DA-9570-41618133F91C}" type="pres">
      <dgm:prSet presAssocID="{07572BA2-F830-4CE9-A338-D3363D7A4469}" presName="rootText" presStyleLbl="node3" presStyleIdx="6" presStyleCnt="10">
        <dgm:presLayoutVars>
          <dgm:chPref val="3"/>
        </dgm:presLayoutVars>
      </dgm:prSet>
      <dgm:spPr/>
    </dgm:pt>
    <dgm:pt modelId="{1171A1B9-550E-40A4-A6D5-6704BAACFEB0}" type="pres">
      <dgm:prSet presAssocID="{07572BA2-F830-4CE9-A338-D3363D7A4469}" presName="rootConnector" presStyleLbl="node3" presStyleIdx="6" presStyleCnt="10"/>
      <dgm:spPr/>
    </dgm:pt>
    <dgm:pt modelId="{B61E8CEC-D8BA-476D-A995-ADCF36CEF789}" type="pres">
      <dgm:prSet presAssocID="{07572BA2-F830-4CE9-A338-D3363D7A4469}" presName="hierChild4" presStyleCnt="0"/>
      <dgm:spPr/>
    </dgm:pt>
    <dgm:pt modelId="{C7ABD489-0E6D-44E7-A987-D1C0B7234C74}" type="pres">
      <dgm:prSet presAssocID="{FF68E3A7-FD68-467B-A2E3-1AB2069C67B6}" presName="Name37" presStyleLbl="parChTrans1D4" presStyleIdx="5" presStyleCnt="11"/>
      <dgm:spPr/>
    </dgm:pt>
    <dgm:pt modelId="{86A50AE6-8127-4AF3-9636-947535BC90A4}" type="pres">
      <dgm:prSet presAssocID="{6F3EE13B-D823-42C0-8DE3-B3ED34AD7FBD}" presName="hierRoot2" presStyleCnt="0">
        <dgm:presLayoutVars>
          <dgm:hierBranch val="init"/>
        </dgm:presLayoutVars>
      </dgm:prSet>
      <dgm:spPr/>
    </dgm:pt>
    <dgm:pt modelId="{B1DEB535-2949-476C-9451-036C0A815221}" type="pres">
      <dgm:prSet presAssocID="{6F3EE13B-D823-42C0-8DE3-B3ED34AD7FBD}" presName="rootComposite" presStyleCnt="0"/>
      <dgm:spPr/>
    </dgm:pt>
    <dgm:pt modelId="{A0B4E474-8703-4B1D-A00C-92AF843BA673}" type="pres">
      <dgm:prSet presAssocID="{6F3EE13B-D823-42C0-8DE3-B3ED34AD7FBD}" presName="rootText" presStyleLbl="node4" presStyleIdx="5" presStyleCnt="11">
        <dgm:presLayoutVars>
          <dgm:chPref val="3"/>
        </dgm:presLayoutVars>
      </dgm:prSet>
      <dgm:spPr/>
    </dgm:pt>
    <dgm:pt modelId="{1FC3FC01-4F68-456A-85F7-A00D2731F731}" type="pres">
      <dgm:prSet presAssocID="{6F3EE13B-D823-42C0-8DE3-B3ED34AD7FBD}" presName="rootConnector" presStyleLbl="node4" presStyleIdx="5" presStyleCnt="11"/>
      <dgm:spPr/>
    </dgm:pt>
    <dgm:pt modelId="{2996E644-6044-48F4-8031-C0AAD5110D4D}" type="pres">
      <dgm:prSet presAssocID="{6F3EE13B-D823-42C0-8DE3-B3ED34AD7FBD}" presName="hierChild4" presStyleCnt="0"/>
      <dgm:spPr/>
    </dgm:pt>
    <dgm:pt modelId="{6C7A5696-4EC2-4C19-A306-F53437D84023}" type="pres">
      <dgm:prSet presAssocID="{6F3EE13B-D823-42C0-8DE3-B3ED34AD7FBD}" presName="hierChild5" presStyleCnt="0"/>
      <dgm:spPr/>
    </dgm:pt>
    <dgm:pt modelId="{763FE1F0-2A80-435E-91B0-18B53B16A25B}" type="pres">
      <dgm:prSet presAssocID="{C8A9E970-35B7-40F8-9CA7-851C071C6AEC}" presName="Name37" presStyleLbl="parChTrans1D4" presStyleIdx="6" presStyleCnt="11"/>
      <dgm:spPr/>
    </dgm:pt>
    <dgm:pt modelId="{1701686E-043A-4D85-9519-46D777F08906}" type="pres">
      <dgm:prSet presAssocID="{8BAFCAF3-13BB-4EAC-A946-ABF355E9C23A}" presName="hierRoot2" presStyleCnt="0">
        <dgm:presLayoutVars>
          <dgm:hierBranch val="init"/>
        </dgm:presLayoutVars>
      </dgm:prSet>
      <dgm:spPr/>
    </dgm:pt>
    <dgm:pt modelId="{3EB24D49-1E8A-4922-A058-4B8179D22D68}" type="pres">
      <dgm:prSet presAssocID="{8BAFCAF3-13BB-4EAC-A946-ABF355E9C23A}" presName="rootComposite" presStyleCnt="0"/>
      <dgm:spPr/>
    </dgm:pt>
    <dgm:pt modelId="{AA801F87-DC8A-4233-AE98-1A99771CD2AE}" type="pres">
      <dgm:prSet presAssocID="{8BAFCAF3-13BB-4EAC-A946-ABF355E9C23A}" presName="rootText" presStyleLbl="node4" presStyleIdx="6" presStyleCnt="11">
        <dgm:presLayoutVars>
          <dgm:chPref val="3"/>
        </dgm:presLayoutVars>
      </dgm:prSet>
      <dgm:spPr/>
    </dgm:pt>
    <dgm:pt modelId="{C653DAED-C53F-4FD3-95CF-D77EB4017C11}" type="pres">
      <dgm:prSet presAssocID="{8BAFCAF3-13BB-4EAC-A946-ABF355E9C23A}" presName="rootConnector" presStyleLbl="node4" presStyleIdx="6" presStyleCnt="11"/>
      <dgm:spPr/>
    </dgm:pt>
    <dgm:pt modelId="{66217D75-122A-4465-9DAB-7708DD94A125}" type="pres">
      <dgm:prSet presAssocID="{8BAFCAF3-13BB-4EAC-A946-ABF355E9C23A}" presName="hierChild4" presStyleCnt="0"/>
      <dgm:spPr/>
    </dgm:pt>
    <dgm:pt modelId="{843D2FCF-56C6-46E9-B5C1-E042F110C36F}" type="pres">
      <dgm:prSet presAssocID="{8BAFCAF3-13BB-4EAC-A946-ABF355E9C23A}" presName="hierChild5" presStyleCnt="0"/>
      <dgm:spPr/>
    </dgm:pt>
    <dgm:pt modelId="{CCCD1426-2C49-4E11-AF16-2604336BC837}" type="pres">
      <dgm:prSet presAssocID="{99203B8D-1EE3-4767-9668-746E28AC5F3C}" presName="Name37" presStyleLbl="parChTrans1D4" presStyleIdx="7" presStyleCnt="11"/>
      <dgm:spPr/>
    </dgm:pt>
    <dgm:pt modelId="{B4C9EE3A-F6FD-4625-A270-E97EECCBE9E5}" type="pres">
      <dgm:prSet presAssocID="{E15456AF-40CE-462F-BACF-C975927C30BD}" presName="hierRoot2" presStyleCnt="0">
        <dgm:presLayoutVars>
          <dgm:hierBranch val="init"/>
        </dgm:presLayoutVars>
      </dgm:prSet>
      <dgm:spPr/>
    </dgm:pt>
    <dgm:pt modelId="{DC7AF8D9-5203-4793-BB44-4B889511945F}" type="pres">
      <dgm:prSet presAssocID="{E15456AF-40CE-462F-BACF-C975927C30BD}" presName="rootComposite" presStyleCnt="0"/>
      <dgm:spPr/>
    </dgm:pt>
    <dgm:pt modelId="{70898541-DA25-4E0F-94AD-4F68B1D03F48}" type="pres">
      <dgm:prSet presAssocID="{E15456AF-40CE-462F-BACF-C975927C30BD}" presName="rootText" presStyleLbl="node4" presStyleIdx="7" presStyleCnt="11">
        <dgm:presLayoutVars>
          <dgm:chPref val="3"/>
        </dgm:presLayoutVars>
      </dgm:prSet>
      <dgm:spPr/>
    </dgm:pt>
    <dgm:pt modelId="{0C90319A-993C-449B-A7E9-EBF41334B81B}" type="pres">
      <dgm:prSet presAssocID="{E15456AF-40CE-462F-BACF-C975927C30BD}" presName="rootConnector" presStyleLbl="node4" presStyleIdx="7" presStyleCnt="11"/>
      <dgm:spPr/>
    </dgm:pt>
    <dgm:pt modelId="{FC958951-600E-459E-BBDE-99E97AE9F8EC}" type="pres">
      <dgm:prSet presAssocID="{E15456AF-40CE-462F-BACF-C975927C30BD}" presName="hierChild4" presStyleCnt="0"/>
      <dgm:spPr/>
    </dgm:pt>
    <dgm:pt modelId="{083F40B3-FC91-494F-878B-E99CD66FD145}" type="pres">
      <dgm:prSet presAssocID="{E15456AF-40CE-462F-BACF-C975927C30BD}" presName="hierChild5" presStyleCnt="0"/>
      <dgm:spPr/>
    </dgm:pt>
    <dgm:pt modelId="{25684DBE-B995-458A-943B-F60DB9061566}" type="pres">
      <dgm:prSet presAssocID="{AF30A8A1-42A9-45EA-ACDB-FBAB05F15F00}" presName="Name37" presStyleLbl="parChTrans1D4" presStyleIdx="8" presStyleCnt="11"/>
      <dgm:spPr/>
    </dgm:pt>
    <dgm:pt modelId="{08237F57-9CA5-4876-9DAB-D489E76FA5C0}" type="pres">
      <dgm:prSet presAssocID="{DE4A7A1C-7BFB-40E5-9407-724C94040E51}" presName="hierRoot2" presStyleCnt="0">
        <dgm:presLayoutVars>
          <dgm:hierBranch val="init"/>
        </dgm:presLayoutVars>
      </dgm:prSet>
      <dgm:spPr/>
    </dgm:pt>
    <dgm:pt modelId="{13DE890C-5299-4ACB-9C98-2654EEBA3453}" type="pres">
      <dgm:prSet presAssocID="{DE4A7A1C-7BFB-40E5-9407-724C94040E51}" presName="rootComposite" presStyleCnt="0"/>
      <dgm:spPr/>
    </dgm:pt>
    <dgm:pt modelId="{BB37F93D-1F52-421F-B1AA-29DEABD47FE5}" type="pres">
      <dgm:prSet presAssocID="{DE4A7A1C-7BFB-40E5-9407-724C94040E51}" presName="rootText" presStyleLbl="node4" presStyleIdx="8" presStyleCnt="11">
        <dgm:presLayoutVars>
          <dgm:chPref val="3"/>
        </dgm:presLayoutVars>
      </dgm:prSet>
      <dgm:spPr/>
    </dgm:pt>
    <dgm:pt modelId="{622C976F-486B-4B13-B3BA-C207D4B21254}" type="pres">
      <dgm:prSet presAssocID="{DE4A7A1C-7BFB-40E5-9407-724C94040E51}" presName="rootConnector" presStyleLbl="node4" presStyleIdx="8" presStyleCnt="11"/>
      <dgm:spPr/>
    </dgm:pt>
    <dgm:pt modelId="{51100FE5-404E-417D-A266-9F634FE9637C}" type="pres">
      <dgm:prSet presAssocID="{DE4A7A1C-7BFB-40E5-9407-724C94040E51}" presName="hierChild4" presStyleCnt="0"/>
      <dgm:spPr/>
    </dgm:pt>
    <dgm:pt modelId="{2842067E-84C2-4EB7-A248-4ACA397EBD69}" type="pres">
      <dgm:prSet presAssocID="{DE4A7A1C-7BFB-40E5-9407-724C94040E51}" presName="hierChild5" presStyleCnt="0"/>
      <dgm:spPr/>
    </dgm:pt>
    <dgm:pt modelId="{0A29AF8E-0D8B-48E0-852F-1BB12166C556}" type="pres">
      <dgm:prSet presAssocID="{A7B3A07D-B99E-435A-875E-F6B38DBCE1AB}" presName="Name37" presStyleLbl="parChTrans1D4" presStyleIdx="9" presStyleCnt="11"/>
      <dgm:spPr/>
    </dgm:pt>
    <dgm:pt modelId="{A3532BF8-585F-4BF7-810D-4253C99FAC38}" type="pres">
      <dgm:prSet presAssocID="{A20DFB9D-3632-405F-9C23-A7C3300CD284}" presName="hierRoot2" presStyleCnt="0">
        <dgm:presLayoutVars>
          <dgm:hierBranch val="init"/>
        </dgm:presLayoutVars>
      </dgm:prSet>
      <dgm:spPr/>
    </dgm:pt>
    <dgm:pt modelId="{D1D20480-A41A-4AD7-A64F-D3CFF3C3CD1F}" type="pres">
      <dgm:prSet presAssocID="{A20DFB9D-3632-405F-9C23-A7C3300CD284}" presName="rootComposite" presStyleCnt="0"/>
      <dgm:spPr/>
    </dgm:pt>
    <dgm:pt modelId="{3E50576D-CDD5-43E6-B74D-C06C27232340}" type="pres">
      <dgm:prSet presAssocID="{A20DFB9D-3632-405F-9C23-A7C3300CD284}" presName="rootText" presStyleLbl="node4" presStyleIdx="9" presStyleCnt="11">
        <dgm:presLayoutVars>
          <dgm:chPref val="3"/>
        </dgm:presLayoutVars>
      </dgm:prSet>
      <dgm:spPr/>
    </dgm:pt>
    <dgm:pt modelId="{DDD1F2EF-1912-4D28-BEC7-E108340BEE08}" type="pres">
      <dgm:prSet presAssocID="{A20DFB9D-3632-405F-9C23-A7C3300CD284}" presName="rootConnector" presStyleLbl="node4" presStyleIdx="9" presStyleCnt="11"/>
      <dgm:spPr/>
    </dgm:pt>
    <dgm:pt modelId="{DD169E81-8C0F-4D56-98BD-0989232DBF07}" type="pres">
      <dgm:prSet presAssocID="{A20DFB9D-3632-405F-9C23-A7C3300CD284}" presName="hierChild4" presStyleCnt="0"/>
      <dgm:spPr/>
    </dgm:pt>
    <dgm:pt modelId="{68DE3EAC-2B6B-4704-AB78-D1E29ACB1A67}" type="pres">
      <dgm:prSet presAssocID="{A20DFB9D-3632-405F-9C23-A7C3300CD284}" presName="hierChild5" presStyleCnt="0"/>
      <dgm:spPr/>
    </dgm:pt>
    <dgm:pt modelId="{4B1EF9E6-C498-419A-BE08-0F18FA96DEF6}" type="pres">
      <dgm:prSet presAssocID="{AF5EBC17-E71B-4EDB-A51A-2BFCC1FE5C31}" presName="Name37" presStyleLbl="parChTrans1D4" presStyleIdx="10" presStyleCnt="11"/>
      <dgm:spPr/>
    </dgm:pt>
    <dgm:pt modelId="{87414303-BC11-4192-864A-170330BB0F21}" type="pres">
      <dgm:prSet presAssocID="{9810E050-0D50-43B4-846D-6BDB2EF56C9F}" presName="hierRoot2" presStyleCnt="0">
        <dgm:presLayoutVars>
          <dgm:hierBranch val="init"/>
        </dgm:presLayoutVars>
      </dgm:prSet>
      <dgm:spPr/>
    </dgm:pt>
    <dgm:pt modelId="{2F40BAAD-C9E1-45CB-A060-2E52C2E58485}" type="pres">
      <dgm:prSet presAssocID="{9810E050-0D50-43B4-846D-6BDB2EF56C9F}" presName="rootComposite" presStyleCnt="0"/>
      <dgm:spPr/>
    </dgm:pt>
    <dgm:pt modelId="{8012C7BB-A9A6-4755-96BB-E2F132FC8709}" type="pres">
      <dgm:prSet presAssocID="{9810E050-0D50-43B4-846D-6BDB2EF56C9F}" presName="rootText" presStyleLbl="node4" presStyleIdx="10" presStyleCnt="11">
        <dgm:presLayoutVars>
          <dgm:chPref val="3"/>
        </dgm:presLayoutVars>
      </dgm:prSet>
      <dgm:spPr/>
    </dgm:pt>
    <dgm:pt modelId="{449C4F5D-9F4B-4C95-9474-7DA9E3145B78}" type="pres">
      <dgm:prSet presAssocID="{9810E050-0D50-43B4-846D-6BDB2EF56C9F}" presName="rootConnector" presStyleLbl="node4" presStyleIdx="10" presStyleCnt="11"/>
      <dgm:spPr/>
    </dgm:pt>
    <dgm:pt modelId="{E1A78F20-D5CE-40A6-8103-5965A4372F1E}" type="pres">
      <dgm:prSet presAssocID="{9810E050-0D50-43B4-846D-6BDB2EF56C9F}" presName="hierChild4" presStyleCnt="0"/>
      <dgm:spPr/>
    </dgm:pt>
    <dgm:pt modelId="{B58798E3-D158-4B91-9745-5596360EF82E}" type="pres">
      <dgm:prSet presAssocID="{9810E050-0D50-43B4-846D-6BDB2EF56C9F}" presName="hierChild5" presStyleCnt="0"/>
      <dgm:spPr/>
    </dgm:pt>
    <dgm:pt modelId="{DA2D1BFE-606D-4698-A6F5-18D203C3FBE2}" type="pres">
      <dgm:prSet presAssocID="{07572BA2-F830-4CE9-A338-D3363D7A4469}" presName="hierChild5" presStyleCnt="0"/>
      <dgm:spPr/>
    </dgm:pt>
    <dgm:pt modelId="{8645F3DC-B1CA-448A-8106-25B9CBC3038C}" type="pres">
      <dgm:prSet presAssocID="{124881AD-43EB-48B0-AA0D-4A0857E5BA0C}" presName="hierChild5" presStyleCnt="0"/>
      <dgm:spPr/>
    </dgm:pt>
    <dgm:pt modelId="{6DA3A330-4593-4571-BE20-2B32B2A20080}" type="pres">
      <dgm:prSet presAssocID="{0A6B16A0-ADEA-4E90-B9BC-BBB06E165AC7}" presName="Name37" presStyleLbl="parChTrans1D2" presStyleIdx="3" presStyleCnt="4"/>
      <dgm:spPr/>
    </dgm:pt>
    <dgm:pt modelId="{577C50BE-A178-43CC-BE7C-88B7BA850966}" type="pres">
      <dgm:prSet presAssocID="{61499FDC-42B2-4441-85CF-11F4973B5D40}" presName="hierRoot2" presStyleCnt="0">
        <dgm:presLayoutVars>
          <dgm:hierBranch val="init"/>
        </dgm:presLayoutVars>
      </dgm:prSet>
      <dgm:spPr/>
    </dgm:pt>
    <dgm:pt modelId="{257EB48B-06EB-4771-AA38-82B81E4799E8}" type="pres">
      <dgm:prSet presAssocID="{61499FDC-42B2-4441-85CF-11F4973B5D40}" presName="rootComposite" presStyleCnt="0"/>
      <dgm:spPr/>
    </dgm:pt>
    <dgm:pt modelId="{DC443892-2D42-44B3-B5C6-C34A86CE4D45}" type="pres">
      <dgm:prSet presAssocID="{61499FDC-42B2-4441-85CF-11F4973B5D40}" presName="rootText" presStyleLbl="node2" presStyleIdx="3" presStyleCnt="4">
        <dgm:presLayoutVars>
          <dgm:chPref val="3"/>
        </dgm:presLayoutVars>
      </dgm:prSet>
      <dgm:spPr/>
    </dgm:pt>
    <dgm:pt modelId="{14EDCA12-F7E9-4A3D-9D21-F40B8E06C727}" type="pres">
      <dgm:prSet presAssocID="{61499FDC-42B2-4441-85CF-11F4973B5D40}" presName="rootConnector" presStyleLbl="node2" presStyleIdx="3" presStyleCnt="4"/>
      <dgm:spPr/>
    </dgm:pt>
    <dgm:pt modelId="{1A59FD2F-8FEB-4A33-88BB-DE6F28AEEC56}" type="pres">
      <dgm:prSet presAssocID="{61499FDC-42B2-4441-85CF-11F4973B5D40}" presName="hierChild4" presStyleCnt="0"/>
      <dgm:spPr/>
    </dgm:pt>
    <dgm:pt modelId="{7756C9D4-A891-49C8-9C5E-6E14CA9FC08A}" type="pres">
      <dgm:prSet presAssocID="{229EBE2B-050A-40F6-9263-90710787A1E3}" presName="Name37" presStyleLbl="parChTrans1D3" presStyleIdx="7" presStyleCnt="10"/>
      <dgm:spPr/>
    </dgm:pt>
    <dgm:pt modelId="{2B813A94-0ACF-4CDE-B674-DF3F91A6BCD1}" type="pres">
      <dgm:prSet presAssocID="{896188DB-D4B9-40EF-AAF9-0A315478FC35}" presName="hierRoot2" presStyleCnt="0">
        <dgm:presLayoutVars>
          <dgm:hierBranch val="init"/>
        </dgm:presLayoutVars>
      </dgm:prSet>
      <dgm:spPr/>
    </dgm:pt>
    <dgm:pt modelId="{3987F962-4C93-4F64-B310-C4FF0A37A34A}" type="pres">
      <dgm:prSet presAssocID="{896188DB-D4B9-40EF-AAF9-0A315478FC35}" presName="rootComposite" presStyleCnt="0"/>
      <dgm:spPr/>
    </dgm:pt>
    <dgm:pt modelId="{869DA23D-09CF-4575-8FF9-AC9203F602A6}" type="pres">
      <dgm:prSet presAssocID="{896188DB-D4B9-40EF-AAF9-0A315478FC35}" presName="rootText" presStyleLbl="node3" presStyleIdx="7" presStyleCnt="10">
        <dgm:presLayoutVars>
          <dgm:chPref val="3"/>
        </dgm:presLayoutVars>
      </dgm:prSet>
      <dgm:spPr/>
    </dgm:pt>
    <dgm:pt modelId="{DD66E9EE-528F-4D62-8D6F-71C3B902DB59}" type="pres">
      <dgm:prSet presAssocID="{896188DB-D4B9-40EF-AAF9-0A315478FC35}" presName="rootConnector" presStyleLbl="node3" presStyleIdx="7" presStyleCnt="10"/>
      <dgm:spPr/>
    </dgm:pt>
    <dgm:pt modelId="{B569D1E6-4577-49E9-9037-A871BB9A30E8}" type="pres">
      <dgm:prSet presAssocID="{896188DB-D4B9-40EF-AAF9-0A315478FC35}" presName="hierChild4" presStyleCnt="0"/>
      <dgm:spPr/>
    </dgm:pt>
    <dgm:pt modelId="{056DD661-23E2-4FAD-86FA-66A8B8BE63DF}" type="pres">
      <dgm:prSet presAssocID="{896188DB-D4B9-40EF-AAF9-0A315478FC35}" presName="hierChild5" presStyleCnt="0"/>
      <dgm:spPr/>
    </dgm:pt>
    <dgm:pt modelId="{EAD1CBD0-19F0-49D2-BDC6-2DAAF8B87C59}" type="pres">
      <dgm:prSet presAssocID="{2708DF67-04CC-4724-B48D-F7A4B8E86FC1}" presName="Name37" presStyleLbl="parChTrans1D3" presStyleIdx="8" presStyleCnt="10"/>
      <dgm:spPr/>
    </dgm:pt>
    <dgm:pt modelId="{B07260B9-C932-4A2C-AC4E-289F9B2E6131}" type="pres">
      <dgm:prSet presAssocID="{6801D84A-1B1F-4143-825A-AD0773CAC943}" presName="hierRoot2" presStyleCnt="0">
        <dgm:presLayoutVars>
          <dgm:hierBranch val="init"/>
        </dgm:presLayoutVars>
      </dgm:prSet>
      <dgm:spPr/>
    </dgm:pt>
    <dgm:pt modelId="{A50D11A9-A225-4DED-8FCD-784C9A64E66C}" type="pres">
      <dgm:prSet presAssocID="{6801D84A-1B1F-4143-825A-AD0773CAC943}" presName="rootComposite" presStyleCnt="0"/>
      <dgm:spPr/>
    </dgm:pt>
    <dgm:pt modelId="{2367C319-8FB2-4FF6-859F-3D2CAB6C0982}" type="pres">
      <dgm:prSet presAssocID="{6801D84A-1B1F-4143-825A-AD0773CAC943}" presName="rootText" presStyleLbl="node3" presStyleIdx="8" presStyleCnt="10">
        <dgm:presLayoutVars>
          <dgm:chPref val="3"/>
        </dgm:presLayoutVars>
      </dgm:prSet>
      <dgm:spPr/>
    </dgm:pt>
    <dgm:pt modelId="{08AA055F-2958-4B30-B488-7288B6A567E9}" type="pres">
      <dgm:prSet presAssocID="{6801D84A-1B1F-4143-825A-AD0773CAC943}" presName="rootConnector" presStyleLbl="node3" presStyleIdx="8" presStyleCnt="10"/>
      <dgm:spPr/>
    </dgm:pt>
    <dgm:pt modelId="{D7EC2F77-0854-4E5E-8C8C-56ED70C4460A}" type="pres">
      <dgm:prSet presAssocID="{6801D84A-1B1F-4143-825A-AD0773CAC943}" presName="hierChild4" presStyleCnt="0"/>
      <dgm:spPr/>
    </dgm:pt>
    <dgm:pt modelId="{18C6329A-390D-4028-AA06-A699FBC29E91}" type="pres">
      <dgm:prSet presAssocID="{6801D84A-1B1F-4143-825A-AD0773CAC943}" presName="hierChild5" presStyleCnt="0"/>
      <dgm:spPr/>
    </dgm:pt>
    <dgm:pt modelId="{6A3A3AEE-50E8-48D7-AE4B-EFE616A0A096}" type="pres">
      <dgm:prSet presAssocID="{4665C0AA-D7A1-4246-AECE-B58E88520DA4}" presName="Name37" presStyleLbl="parChTrans1D3" presStyleIdx="9" presStyleCnt="10"/>
      <dgm:spPr/>
    </dgm:pt>
    <dgm:pt modelId="{E1DD145C-5832-4825-AA1F-F791141801F7}" type="pres">
      <dgm:prSet presAssocID="{25A7E133-C3BF-4DAE-A139-4A8D2E0CC7CA}" presName="hierRoot2" presStyleCnt="0">
        <dgm:presLayoutVars>
          <dgm:hierBranch val="init"/>
        </dgm:presLayoutVars>
      </dgm:prSet>
      <dgm:spPr/>
    </dgm:pt>
    <dgm:pt modelId="{1CA29615-CB65-45D6-8CF6-458F439076A4}" type="pres">
      <dgm:prSet presAssocID="{25A7E133-C3BF-4DAE-A139-4A8D2E0CC7CA}" presName="rootComposite" presStyleCnt="0"/>
      <dgm:spPr/>
    </dgm:pt>
    <dgm:pt modelId="{F2BC7A56-22B8-4B42-9A0F-FD3CE3F50E03}" type="pres">
      <dgm:prSet presAssocID="{25A7E133-C3BF-4DAE-A139-4A8D2E0CC7CA}" presName="rootText" presStyleLbl="node3" presStyleIdx="9" presStyleCnt="10">
        <dgm:presLayoutVars>
          <dgm:chPref val="3"/>
        </dgm:presLayoutVars>
      </dgm:prSet>
      <dgm:spPr/>
    </dgm:pt>
    <dgm:pt modelId="{BBA39819-46B4-47BE-9077-3E95D15182C3}" type="pres">
      <dgm:prSet presAssocID="{25A7E133-C3BF-4DAE-A139-4A8D2E0CC7CA}" presName="rootConnector" presStyleLbl="node3" presStyleIdx="9" presStyleCnt="10"/>
      <dgm:spPr/>
    </dgm:pt>
    <dgm:pt modelId="{49C010FF-F683-49FD-974D-00F1D64B6A62}" type="pres">
      <dgm:prSet presAssocID="{25A7E133-C3BF-4DAE-A139-4A8D2E0CC7CA}" presName="hierChild4" presStyleCnt="0"/>
      <dgm:spPr/>
    </dgm:pt>
    <dgm:pt modelId="{083FB51F-7A0B-49EA-8880-90F8E8775EFE}" type="pres">
      <dgm:prSet presAssocID="{25A7E133-C3BF-4DAE-A139-4A8D2E0CC7CA}" presName="hierChild5" presStyleCnt="0"/>
      <dgm:spPr/>
    </dgm:pt>
    <dgm:pt modelId="{0F29003A-933F-4538-8C0D-569AF19779D8}" type="pres">
      <dgm:prSet presAssocID="{61499FDC-42B2-4441-85CF-11F4973B5D40}" presName="hierChild5" presStyleCnt="0"/>
      <dgm:spPr/>
    </dgm:pt>
    <dgm:pt modelId="{88A90744-DB79-40C4-A71D-057647BBF4A7}" type="pres">
      <dgm:prSet presAssocID="{7DCBD886-3FCD-4039-9698-4924CBC57120}" presName="hierChild3" presStyleCnt="0"/>
      <dgm:spPr/>
    </dgm:pt>
  </dgm:ptLst>
  <dgm:cxnLst>
    <dgm:cxn modelId="{CE714E03-00E1-444C-AAC3-820DAF6A2704}" type="presOf" srcId="{07572BA2-F830-4CE9-A338-D3363D7A4469}" destId="{1171A1B9-550E-40A4-A6D5-6704BAACFEB0}" srcOrd="1" destOrd="0" presId="urn:microsoft.com/office/officeart/2005/8/layout/orgChart1"/>
    <dgm:cxn modelId="{3E2B4406-4FFB-4135-8ADA-70DC2FF6B51C}" type="presOf" srcId="{90F3F807-6314-4B38-82CF-1ECE0EFD641D}" destId="{867A8D22-0F19-464E-AA3E-4A85859CFAA5}" srcOrd="1" destOrd="0" presId="urn:microsoft.com/office/officeart/2005/8/layout/orgChart1"/>
    <dgm:cxn modelId="{EA5CAC06-E425-4E7F-B312-FB41161A9217}" type="presOf" srcId="{F385F95E-95AB-410B-8004-17F20336E1EB}" destId="{2804B5F0-F8E0-4320-B22D-C56A119DDA3A}" srcOrd="0" destOrd="0" presId="urn:microsoft.com/office/officeart/2005/8/layout/orgChart1"/>
    <dgm:cxn modelId="{56896208-CE86-497A-8B65-9BBEF27DC646}" type="presOf" srcId="{9810E050-0D50-43B4-846D-6BDB2EF56C9F}" destId="{8012C7BB-A9A6-4755-96BB-E2F132FC8709}" srcOrd="0" destOrd="0" presId="urn:microsoft.com/office/officeart/2005/8/layout/orgChart1"/>
    <dgm:cxn modelId="{4303650A-CA6B-486F-8DD3-89799763633D}" type="presOf" srcId="{3D89176F-CC49-4DA0-9143-112FB5BA9F5D}" destId="{99006DC5-463A-4F0F-8756-CAF55805BF32}" srcOrd="0" destOrd="0" presId="urn:microsoft.com/office/officeart/2005/8/layout/orgChart1"/>
    <dgm:cxn modelId="{00F3090B-433D-4E7A-B9E7-D734368ACE4A}" type="presOf" srcId="{124881AD-43EB-48B0-AA0D-4A0857E5BA0C}" destId="{42001374-5A4C-4FA5-85D2-7335B6180093}" srcOrd="1" destOrd="0" presId="urn:microsoft.com/office/officeart/2005/8/layout/orgChart1"/>
    <dgm:cxn modelId="{AB1B840D-360C-493F-A5F3-6E4B42CDCCE6}" type="presOf" srcId="{2CD8E25D-CDCC-4F4D-980B-9CA22C5DF178}" destId="{6263E5D9-F9FE-45C1-8C26-8C52C9DC6D22}" srcOrd="0" destOrd="0" presId="urn:microsoft.com/office/officeart/2005/8/layout/orgChart1"/>
    <dgm:cxn modelId="{F4CD090F-C55E-4ED2-B01A-AF4AD3F00E55}" type="presOf" srcId="{72B1A14A-327B-497F-848E-B92B3E9E46F5}" destId="{ACE346F6-A3DB-4227-8668-0A0A15B508D8}" srcOrd="0" destOrd="0" presId="urn:microsoft.com/office/officeart/2005/8/layout/orgChart1"/>
    <dgm:cxn modelId="{81E17913-2412-412A-A0FA-3B0BFACD51F3}" type="presOf" srcId="{49341525-1FB2-4F52-8964-C9C228E9DA09}" destId="{A253A78A-801B-43EA-9A19-9EE494BE4A82}" srcOrd="0" destOrd="0" presId="urn:microsoft.com/office/officeart/2005/8/layout/orgChart1"/>
    <dgm:cxn modelId="{F5EB1B14-2FA0-4C79-AF3E-A458151321D9}" srcId="{61499FDC-42B2-4441-85CF-11F4973B5D40}" destId="{6801D84A-1B1F-4143-825A-AD0773CAC943}" srcOrd="1" destOrd="0" parTransId="{2708DF67-04CC-4724-B48D-F7A4B8E86FC1}" sibTransId="{296F1067-D88F-4064-9C61-C6AD464F03CA}"/>
    <dgm:cxn modelId="{01F68218-4D7E-4E35-8508-A56C3D481D38}" type="presOf" srcId="{2CE2543F-CFD3-455F-AD97-9B830EADDFDA}" destId="{15A82151-1528-4F98-9DDB-C6A9D9B0B76E}" srcOrd="0" destOrd="0" presId="urn:microsoft.com/office/officeart/2005/8/layout/orgChart1"/>
    <dgm:cxn modelId="{D52B8E19-17F6-4352-AE1B-82E479FEC3A2}" type="presOf" srcId="{A20DFB9D-3632-405F-9C23-A7C3300CD284}" destId="{3E50576D-CDD5-43E6-B74D-C06C27232340}" srcOrd="0" destOrd="0" presId="urn:microsoft.com/office/officeart/2005/8/layout/orgChart1"/>
    <dgm:cxn modelId="{C8C5101B-B9EA-4F4B-AAAE-A29898D4B704}" type="presOf" srcId="{D6B834F2-8AC0-4F64-9AFB-AAAAB04CE424}" destId="{1AA73210-E043-48BB-B89F-B45AACBFAE4C}" srcOrd="0" destOrd="0" presId="urn:microsoft.com/office/officeart/2005/8/layout/orgChart1"/>
    <dgm:cxn modelId="{B4F9D91C-06D7-4065-B78D-0133043FB3A1}" type="presOf" srcId="{C8A9E970-35B7-40F8-9CA7-851C071C6AEC}" destId="{763FE1F0-2A80-435E-91B0-18B53B16A25B}" srcOrd="0" destOrd="0" presId="urn:microsoft.com/office/officeart/2005/8/layout/orgChart1"/>
    <dgm:cxn modelId="{48D1811F-57C0-45C4-A0C9-892D90D06641}" type="presOf" srcId="{DE4A7A1C-7BFB-40E5-9407-724C94040E51}" destId="{BB37F93D-1F52-421F-B1AA-29DEABD47FE5}" srcOrd="0" destOrd="0" presId="urn:microsoft.com/office/officeart/2005/8/layout/orgChart1"/>
    <dgm:cxn modelId="{C4FF1225-DBE4-4DFD-A68B-B2197EA4D3CD}" type="presOf" srcId="{A20DFB9D-3632-405F-9C23-A7C3300CD284}" destId="{DDD1F2EF-1912-4D28-BEC7-E108340BEE08}" srcOrd="1" destOrd="0" presId="urn:microsoft.com/office/officeart/2005/8/layout/orgChart1"/>
    <dgm:cxn modelId="{512D5C25-2A07-4334-BF67-EA8E3C5FEB23}" type="presOf" srcId="{14BA8C59-DBD4-4FF6-931E-E2A1D2591DBC}" destId="{8456D8D1-8162-4A4F-8DD5-CF5CB174F2FD}" srcOrd="1" destOrd="0" presId="urn:microsoft.com/office/officeart/2005/8/layout/orgChart1"/>
    <dgm:cxn modelId="{C9B46028-2EE4-4012-83B8-CB20BBFD4EDF}" type="presOf" srcId="{E15456AF-40CE-462F-BACF-C975927C30BD}" destId="{70898541-DA25-4E0F-94AD-4F68B1D03F48}" srcOrd="0" destOrd="0" presId="urn:microsoft.com/office/officeart/2005/8/layout/orgChart1"/>
    <dgm:cxn modelId="{B612AF29-0652-46F2-8EE1-12309B26C7DF}" type="presOf" srcId="{3D89176F-CC49-4DA0-9143-112FB5BA9F5D}" destId="{7B2B5016-FA8D-4DCB-BF2F-F6D598C201A6}" srcOrd="1" destOrd="0" presId="urn:microsoft.com/office/officeart/2005/8/layout/orgChart1"/>
    <dgm:cxn modelId="{159A1C2B-5930-49FA-BDDB-3673D266C133}" type="presOf" srcId="{14BA8C59-DBD4-4FF6-931E-E2A1D2591DBC}" destId="{2C05417D-4252-40D8-AEEB-29872D1EF72F}" srcOrd="0" destOrd="0" presId="urn:microsoft.com/office/officeart/2005/8/layout/orgChart1"/>
    <dgm:cxn modelId="{B85D552B-F91D-4915-9EC8-1101176995D7}" srcId="{CE25D39A-BB6A-4777-A778-136ABCA7D293}" destId="{6AE3ACD7-0670-41A9-9964-0CF84D083A36}" srcOrd="1" destOrd="0" parTransId="{F385F95E-95AB-410B-8004-17F20336E1EB}" sibTransId="{50D2F1EC-C671-4701-B3B2-3CCAD7F77C9D}"/>
    <dgm:cxn modelId="{F805B32C-7021-481D-BEB3-3053595EFE37}" type="presOf" srcId="{B2211512-6491-4FBE-B168-6A9A0F1EA397}" destId="{5B9DCD51-910F-482C-B492-4FB9410CBC93}" srcOrd="0" destOrd="0" presId="urn:microsoft.com/office/officeart/2005/8/layout/orgChart1"/>
    <dgm:cxn modelId="{5B764B2E-DBC6-4ED5-8F36-51755AF29E75}" srcId="{07572BA2-F830-4CE9-A338-D3363D7A4469}" destId="{6F3EE13B-D823-42C0-8DE3-B3ED34AD7FBD}" srcOrd="0" destOrd="0" parTransId="{FF68E3A7-FD68-467B-A2E3-1AB2069C67B6}" sibTransId="{8100E180-4BD6-4F51-99E1-C48EBE13C9F9}"/>
    <dgm:cxn modelId="{B8B6342F-6F5F-4D4C-9DFA-1F3621DCE500}" type="presOf" srcId="{25A7E133-C3BF-4DAE-A139-4A8D2E0CC7CA}" destId="{F2BC7A56-22B8-4B42-9A0F-FD3CE3F50E03}" srcOrd="0" destOrd="0" presId="urn:microsoft.com/office/officeart/2005/8/layout/orgChart1"/>
    <dgm:cxn modelId="{67B54130-AADA-4F36-9807-B8FDB3DB155D}" srcId="{07572BA2-F830-4CE9-A338-D3363D7A4469}" destId="{8BAFCAF3-13BB-4EAC-A946-ABF355E9C23A}" srcOrd="1" destOrd="0" parTransId="{C8A9E970-35B7-40F8-9CA7-851C071C6AEC}" sibTransId="{0FC34AEE-8A8C-4630-9DCB-ECE8645302EF}"/>
    <dgm:cxn modelId="{0C084D35-7764-4FB2-AFE2-4FB1106F4534}" type="presOf" srcId="{DE4A7A1C-7BFB-40E5-9407-724C94040E51}" destId="{622C976F-486B-4B13-B3BA-C207D4B21254}" srcOrd="1" destOrd="0" presId="urn:microsoft.com/office/officeart/2005/8/layout/orgChart1"/>
    <dgm:cxn modelId="{5C85D338-4C40-44E2-B806-85AB59FF0AA4}" type="presOf" srcId="{E15456AF-40CE-462F-BACF-C975927C30BD}" destId="{0C90319A-993C-449B-A7E9-EBF41334B81B}" srcOrd="1" destOrd="0" presId="urn:microsoft.com/office/officeart/2005/8/layout/orgChart1"/>
    <dgm:cxn modelId="{B2216239-E1B6-4415-A63C-FEF5E1706042}" type="presOf" srcId="{E9A0937E-6551-4943-B2C6-D07412570591}" destId="{81A045EF-F627-461F-B142-3A209494F8DB}" srcOrd="1" destOrd="0" presId="urn:microsoft.com/office/officeart/2005/8/layout/orgChart1"/>
    <dgm:cxn modelId="{7A98B639-95CE-49A0-8C61-61B5828E92B7}" type="presOf" srcId="{7DCBD886-3FCD-4039-9698-4924CBC57120}" destId="{D0276264-96DA-4564-B0BC-9CF218EFC9F9}" srcOrd="0" destOrd="0" presId="urn:microsoft.com/office/officeart/2005/8/layout/orgChart1"/>
    <dgm:cxn modelId="{98C5AD3C-D05C-472C-A681-E205D14D84C3}" type="presOf" srcId="{7E453030-69AB-486D-B9ED-DB3B9C571B2F}" destId="{AAD8103E-E5FB-4472-A2CD-5EAC05BC6824}" srcOrd="1" destOrd="0" presId="urn:microsoft.com/office/officeart/2005/8/layout/orgChart1"/>
    <dgm:cxn modelId="{DC57F13C-E55A-4D9D-8341-ADA8F671CB43}" type="presOf" srcId="{7DCBD886-3FCD-4039-9698-4924CBC57120}" destId="{B0BF720A-D47C-4254-9C88-BD9A899AEB23}" srcOrd="1" destOrd="0" presId="urn:microsoft.com/office/officeart/2005/8/layout/orgChart1"/>
    <dgm:cxn modelId="{78D79E3E-DBC5-4CAA-9B17-56DE2E7E3F8D}" srcId="{7DCBD886-3FCD-4039-9698-4924CBC57120}" destId="{ABDC6C63-0A46-4A2C-858F-4DAEC10EB397}" srcOrd="1" destOrd="0" parTransId="{DBE74F40-485B-4C49-BB31-BA869C09D816}" sibTransId="{C5814995-6230-4618-A0A3-1BBF1DB7995C}"/>
    <dgm:cxn modelId="{D0890140-E76B-4804-B5D1-D4FED1C2BCD1}" type="presOf" srcId="{6801D84A-1B1F-4143-825A-AD0773CAC943}" destId="{2367C319-8FB2-4FF6-859F-3D2CAB6C0982}" srcOrd="0" destOrd="0" presId="urn:microsoft.com/office/officeart/2005/8/layout/orgChart1"/>
    <dgm:cxn modelId="{11CA285D-4500-4045-8C4F-5D38EA2C86E6}" type="presOf" srcId="{ABDC6C63-0A46-4A2C-858F-4DAEC10EB397}" destId="{31B82C4B-92F0-4899-8116-207E816070E8}" srcOrd="1" destOrd="0" presId="urn:microsoft.com/office/officeart/2005/8/layout/orgChart1"/>
    <dgm:cxn modelId="{91D23C60-BEFC-4EFD-96AD-F0FAA8120A6D}" srcId="{14BA8C59-DBD4-4FF6-931E-E2A1D2591DBC}" destId="{1DB9B5EF-5E5D-40C5-98D1-EEDB311213B7}" srcOrd="3" destOrd="0" parTransId="{104146E9-3C2A-40CC-96DB-8E8BAF3C36A3}" sibTransId="{0CD9B3EB-2520-4670-9677-B7C77C1225C9}"/>
    <dgm:cxn modelId="{92940441-AE37-44D1-8292-16188C160C8C}" type="presOf" srcId="{4665C0AA-D7A1-4246-AECE-B58E88520DA4}" destId="{6A3A3AEE-50E8-48D7-AE4B-EFE616A0A096}" srcOrd="0" destOrd="0" presId="urn:microsoft.com/office/officeart/2005/8/layout/orgChart1"/>
    <dgm:cxn modelId="{D530A344-337F-4C1B-A621-DF9D32579DCC}" type="presOf" srcId="{61499FDC-42B2-4441-85CF-11F4973B5D40}" destId="{DC443892-2D42-44B3-B5C6-C34A86CE4D45}" srcOrd="0" destOrd="0" presId="urn:microsoft.com/office/officeart/2005/8/layout/orgChart1"/>
    <dgm:cxn modelId="{FBDBE544-11BC-4804-AFE1-CFF765E768D0}" type="presOf" srcId="{6801D84A-1B1F-4143-825A-AD0773CAC943}" destId="{08AA055F-2958-4B30-B488-7288B6A567E9}" srcOrd="1" destOrd="0" presId="urn:microsoft.com/office/officeart/2005/8/layout/orgChart1"/>
    <dgm:cxn modelId="{47D26445-EAF6-45E9-8829-A93656E7E775}" type="presOf" srcId="{AF5EBC17-E71B-4EDB-A51A-2BFCC1FE5C31}" destId="{4B1EF9E6-C498-419A-BE08-0F18FA96DEF6}" srcOrd="0" destOrd="0" presId="urn:microsoft.com/office/officeart/2005/8/layout/orgChart1"/>
    <dgm:cxn modelId="{FB377745-2E89-4D4F-8686-B67BF90FB9C8}" type="presOf" srcId="{6F3EE13B-D823-42C0-8DE3-B3ED34AD7FBD}" destId="{1FC3FC01-4F68-456A-85F7-A00D2731F731}" srcOrd="1" destOrd="0" presId="urn:microsoft.com/office/officeart/2005/8/layout/orgChart1"/>
    <dgm:cxn modelId="{2C4B0D68-D0B2-4C2D-94B8-7C35A781A4AE}" type="presOf" srcId="{B2211512-6491-4FBE-B168-6A9A0F1EA397}" destId="{465F5918-8D2D-429D-BCD4-3D1E30777983}" srcOrd="1" destOrd="0" presId="urn:microsoft.com/office/officeart/2005/8/layout/orgChart1"/>
    <dgm:cxn modelId="{7FE8F948-26B7-4AEF-834E-D2537FA49959}" srcId="{07572BA2-F830-4CE9-A338-D3363D7A4469}" destId="{E15456AF-40CE-462F-BACF-C975927C30BD}" srcOrd="2" destOrd="0" parTransId="{99203B8D-1EE3-4767-9668-746E28AC5F3C}" sibTransId="{24BFDBFF-47E2-4FFE-81E4-21CCBDE8D54C}"/>
    <dgm:cxn modelId="{CEC2866B-CDE2-4737-8500-8F3541DC7D67}" srcId="{7DCBD886-3FCD-4039-9698-4924CBC57120}" destId="{CE25D39A-BB6A-4777-A778-136ABCA7D293}" srcOrd="0" destOrd="0" parTransId="{E73D8D0E-ED8F-4521-B1FE-960C7031586C}" sibTransId="{79F499CF-286A-444E-87D1-ECE57CF5AD02}"/>
    <dgm:cxn modelId="{1BB83E6C-634B-41B8-8430-F236101E3CC3}" type="presOf" srcId="{B72945B5-CEB4-480D-A7CE-4412865615EE}" destId="{B3AEE1D2-AA17-4752-A4CD-E9F71D8F4F45}" srcOrd="0" destOrd="0" presId="urn:microsoft.com/office/officeart/2005/8/layout/orgChart1"/>
    <dgm:cxn modelId="{4CC6616D-2C1D-4F3F-8576-82F8A50970B4}" type="presOf" srcId="{6EF88D78-E0F1-4D25-B432-332C8B09BF9F}" destId="{5499B810-686E-48C5-9B8B-4DAF8545B940}" srcOrd="0" destOrd="0" presId="urn:microsoft.com/office/officeart/2005/8/layout/orgChart1"/>
    <dgm:cxn modelId="{DC034A4D-AF9A-440F-8755-28FCB213EB10}" srcId="{14BA8C59-DBD4-4FF6-931E-E2A1D2591DBC}" destId="{B2211512-6491-4FBE-B168-6A9A0F1EA397}" srcOrd="4" destOrd="0" parTransId="{6EF88D78-E0F1-4D25-B432-332C8B09BF9F}" sibTransId="{BE484551-EAE1-4DE9-ABA6-CB1586FA5498}"/>
    <dgm:cxn modelId="{95607A70-8949-4275-A9B9-2EA0370FC28F}" srcId="{07572BA2-F830-4CE9-A338-D3363D7A4469}" destId="{DE4A7A1C-7BFB-40E5-9407-724C94040E51}" srcOrd="3" destOrd="0" parTransId="{AF30A8A1-42A9-45EA-ACDB-FBAB05F15F00}" sibTransId="{392909B9-E239-4A13-BA91-06272532DE6A}"/>
    <dgm:cxn modelId="{D2206D51-A68A-4BCD-9C7C-D73E28973CC6}" type="presOf" srcId="{9810E050-0D50-43B4-846D-6BDB2EF56C9F}" destId="{449C4F5D-9F4B-4C95-9474-7DA9E3145B78}" srcOrd="1" destOrd="0" presId="urn:microsoft.com/office/officeart/2005/8/layout/orgChart1"/>
    <dgm:cxn modelId="{224FDA53-A8B3-471E-89DC-95B050405086}" type="presOf" srcId="{855F859A-E1C4-43B2-916C-F59CD87A4D39}" destId="{B6548D7D-092B-4A07-99E1-C9A13C2D179A}" srcOrd="0" destOrd="0" presId="urn:microsoft.com/office/officeart/2005/8/layout/orgChart1"/>
    <dgm:cxn modelId="{316E4075-8D39-4416-BAE0-FF714FCA684C}" type="presOf" srcId="{2708DF67-04CC-4724-B48D-F7A4B8E86FC1}" destId="{EAD1CBD0-19F0-49D2-BDC6-2DAAF8B87C59}" srcOrd="0" destOrd="0" presId="urn:microsoft.com/office/officeart/2005/8/layout/orgChart1"/>
    <dgm:cxn modelId="{59C9DE76-A845-457C-9945-E20F59794734}" srcId="{124881AD-43EB-48B0-AA0D-4A0857E5BA0C}" destId="{07572BA2-F830-4CE9-A338-D3363D7A4469}" srcOrd="0" destOrd="0" parTransId="{0378A483-0667-4A14-8938-3AE55F8ECB2C}" sibTransId="{C49284AA-ECD5-42A4-A835-81603598D530}"/>
    <dgm:cxn modelId="{F92FA077-787E-4CCF-A407-88D7F6D8A36C}" type="presOf" srcId="{092ADEC6-ED07-4F25-A554-801A34622BD8}" destId="{5B6F690A-92EF-4BB2-AA0A-8D4A7D124B4D}" srcOrd="1" destOrd="0" presId="urn:microsoft.com/office/officeart/2005/8/layout/orgChart1"/>
    <dgm:cxn modelId="{BCF11658-BEF6-40FB-853B-77D01F776D5B}" srcId="{07572BA2-F830-4CE9-A338-D3363D7A4469}" destId="{9810E050-0D50-43B4-846D-6BDB2EF56C9F}" srcOrd="5" destOrd="0" parTransId="{AF5EBC17-E71B-4EDB-A51A-2BFCC1FE5C31}" sibTransId="{7ECB4C8F-6E10-4ACC-8337-B15C0CC62DAB}"/>
    <dgm:cxn modelId="{7A712159-3EAF-400E-BA52-0308671C5A96}" type="presOf" srcId="{6AE3ACD7-0670-41A9-9964-0CF84D083A36}" destId="{F1A206B8-E1A1-4605-829B-68488D3BFAFE}" srcOrd="1" destOrd="0" presId="urn:microsoft.com/office/officeart/2005/8/layout/orgChart1"/>
    <dgm:cxn modelId="{6E916579-6B93-4BC3-BCEA-F8D7AEE7B20B}" type="presOf" srcId="{CE25D39A-BB6A-4777-A778-136ABCA7D293}" destId="{0E7E28DF-360E-493E-A98E-F370A40CCF90}" srcOrd="0" destOrd="0" presId="urn:microsoft.com/office/officeart/2005/8/layout/orgChart1"/>
    <dgm:cxn modelId="{264DCF7E-DF1B-4D35-825C-67E79A50F2D4}" type="presOf" srcId="{896188DB-D4B9-40EF-AAF9-0A315478FC35}" destId="{869DA23D-09CF-4575-8FF9-AC9203F602A6}" srcOrd="0" destOrd="0" presId="urn:microsoft.com/office/officeart/2005/8/layout/orgChart1"/>
    <dgm:cxn modelId="{C10C5A82-ACFB-44F3-992C-6866225144A1}" type="presOf" srcId="{229EBE2B-050A-40F6-9263-90710787A1E3}" destId="{7756C9D4-A891-49C8-9C5E-6E14CA9FC08A}" srcOrd="0" destOrd="0" presId="urn:microsoft.com/office/officeart/2005/8/layout/orgChart1"/>
    <dgm:cxn modelId="{83E1E782-C196-4DC9-BBF3-8C1EF3F308F9}" type="presOf" srcId="{CE25D39A-BB6A-4777-A778-136ABCA7D293}" destId="{E5C5FB45-FB2A-4095-8205-8F7C3317FC1D}" srcOrd="1" destOrd="0" presId="urn:microsoft.com/office/officeart/2005/8/layout/orgChart1"/>
    <dgm:cxn modelId="{8E830D85-9F24-423C-B799-6950C0D390FA}" type="presOf" srcId="{07572BA2-F830-4CE9-A338-D3363D7A4469}" destId="{BC0597C6-87C6-45DA-9570-41618133F91C}" srcOrd="0" destOrd="0" presId="urn:microsoft.com/office/officeart/2005/8/layout/orgChart1"/>
    <dgm:cxn modelId="{FF7F928C-4968-4676-A5E7-498B04736D0C}" type="presOf" srcId="{E73D8D0E-ED8F-4521-B1FE-960C7031586C}" destId="{C3D3425B-EBB3-4D79-8269-4E5FAC63D430}" srcOrd="0" destOrd="0" presId="urn:microsoft.com/office/officeart/2005/8/layout/orgChart1"/>
    <dgm:cxn modelId="{18BA848D-F16B-4390-B245-BE4B4E9DFF8C}" type="presOf" srcId="{61499FDC-42B2-4441-85CF-11F4973B5D40}" destId="{14EDCA12-F7E9-4A3D-9D21-F40B8E06C727}" srcOrd="1" destOrd="0" presId="urn:microsoft.com/office/officeart/2005/8/layout/orgChart1"/>
    <dgm:cxn modelId="{45E0FC8E-2CAC-4876-85F6-5B835A3E26B5}" type="presOf" srcId="{90F3F807-6314-4B38-82CF-1ECE0EFD641D}" destId="{A5FE7635-23A0-4D2F-BF4E-69EC1B93BB5F}" srcOrd="0" destOrd="0" presId="urn:microsoft.com/office/officeart/2005/8/layout/orgChart1"/>
    <dgm:cxn modelId="{70903E90-CA72-4780-B13D-133BAB9D0D9B}" type="presOf" srcId="{FF68E3A7-FD68-467B-A2E3-1AB2069C67B6}" destId="{C7ABD489-0E6D-44E7-A987-D1C0B7234C74}" srcOrd="0" destOrd="0" presId="urn:microsoft.com/office/officeart/2005/8/layout/orgChart1"/>
    <dgm:cxn modelId="{947C8C91-178F-492D-9D44-DA91ED7A6ADE}" type="presOf" srcId="{ABDC6C63-0A46-4A2C-858F-4DAEC10EB397}" destId="{C0C9E9A3-5457-4CB2-B29A-768A65FAAD1C}" srcOrd="0" destOrd="0" presId="urn:microsoft.com/office/officeart/2005/8/layout/orgChart1"/>
    <dgm:cxn modelId="{C1EDEE94-3336-48BD-BB41-F59EDAFE2D1F}" srcId="{14BA8C59-DBD4-4FF6-931E-E2A1D2591DBC}" destId="{092ADEC6-ED07-4F25-A554-801A34622BD8}" srcOrd="2" destOrd="0" parTransId="{72B1A14A-327B-497F-848E-B92B3E9E46F5}" sibTransId="{EB2030E2-3908-49BD-97F4-E42A512AFC7B}"/>
    <dgm:cxn modelId="{18DA1A96-0D08-4DA9-A6C5-09D9CA7E906A}" type="presOf" srcId="{1DB9B5EF-5E5D-40C5-98D1-EEDB311213B7}" destId="{4D155878-031D-4968-ABB6-7353954C175A}" srcOrd="0" destOrd="0" presId="urn:microsoft.com/office/officeart/2005/8/layout/orgChart1"/>
    <dgm:cxn modelId="{8FAAA296-F5C5-4007-8E1F-C14E4DA04B30}" srcId="{B72945B5-CEB4-480D-A7CE-4412865615EE}" destId="{7DCBD886-3FCD-4039-9698-4924CBC57120}" srcOrd="0" destOrd="0" parTransId="{92872EC6-EF6A-4368-B81D-0C81EA2F7DEE}" sibTransId="{F701911A-DC6F-4EE1-AB6C-0F2212F930F8}"/>
    <dgm:cxn modelId="{99F5F598-10D8-44F8-A774-11F99272D765}" srcId="{07572BA2-F830-4CE9-A338-D3363D7A4469}" destId="{A20DFB9D-3632-405F-9C23-A7C3300CD284}" srcOrd="4" destOrd="0" parTransId="{A7B3A07D-B99E-435A-875E-F6B38DBCE1AB}" sibTransId="{975511DB-39CF-42E0-922C-2414099E0445}"/>
    <dgm:cxn modelId="{120F099D-CDD3-4839-B451-EE259FD94FE2}" type="presOf" srcId="{D6B834F2-8AC0-4F64-9AFB-AAAAB04CE424}" destId="{F7D96E62-2249-4A85-A6A3-FF506E85BF38}" srcOrd="1" destOrd="0" presId="urn:microsoft.com/office/officeart/2005/8/layout/orgChart1"/>
    <dgm:cxn modelId="{056F9A9D-2684-4342-BA28-D1C9947B968F}" srcId="{CE25D39A-BB6A-4777-A778-136ABCA7D293}" destId="{3D89176F-CC49-4DA0-9143-112FB5BA9F5D}" srcOrd="0" destOrd="0" parTransId="{979BF4A8-599D-4C86-B14B-68985432F033}" sibTransId="{FBE2EE2E-E73D-49CA-8E43-1430A2172F62}"/>
    <dgm:cxn modelId="{C59E72A0-DB9E-4438-9622-9DEF5AB391A1}" srcId="{CE25D39A-BB6A-4777-A778-136ABCA7D293}" destId="{E9A0937E-6551-4943-B2C6-D07412570591}" srcOrd="4" destOrd="0" parTransId="{2CE2543F-CFD3-455F-AD97-9B830EADDFDA}" sibTransId="{AD443B16-F55C-44A1-9DBC-5261AB846DA2}"/>
    <dgm:cxn modelId="{A9A81BA8-D164-4B12-9753-B4A509911271}" type="presOf" srcId="{979BF4A8-599D-4C86-B14B-68985432F033}" destId="{8C99F285-C38A-4388-AC66-300DC72F8BEF}" srcOrd="0" destOrd="0" presId="urn:microsoft.com/office/officeart/2005/8/layout/orgChart1"/>
    <dgm:cxn modelId="{E39A16A9-9AD1-419B-81BE-DF845A10C59C}" type="presOf" srcId="{7E453030-69AB-486D-B9ED-DB3B9C571B2F}" destId="{67E369F9-CB3A-4555-94B6-72FA411E8CCA}" srcOrd="0" destOrd="0" presId="urn:microsoft.com/office/officeart/2005/8/layout/orgChart1"/>
    <dgm:cxn modelId="{4D93AFAC-AD93-4936-BA3A-B1AB726C7AB3}" type="presOf" srcId="{124881AD-43EB-48B0-AA0D-4A0857E5BA0C}" destId="{192457D0-B7F4-4E1A-8AC4-59C5FB32A9DC}" srcOrd="0" destOrd="0" presId="urn:microsoft.com/office/officeart/2005/8/layout/orgChart1"/>
    <dgm:cxn modelId="{46F6BCB0-47B2-4DA9-B45B-7DA41918F663}" type="presOf" srcId="{E96F63F6-57D2-42E5-996F-C785B796C146}" destId="{134681F9-B736-44F5-A2A3-B90B9263837C}" srcOrd="0" destOrd="0" presId="urn:microsoft.com/office/officeart/2005/8/layout/orgChart1"/>
    <dgm:cxn modelId="{CBE17CB2-1EA3-401E-B370-326C26C0F79E}" type="presOf" srcId="{3CBAA213-DBF7-458E-A496-71453026A294}" destId="{345F71FF-7D4D-4EB4-B459-81F26F0B2EA1}" srcOrd="1" destOrd="0" presId="urn:microsoft.com/office/officeart/2005/8/layout/orgChart1"/>
    <dgm:cxn modelId="{EB1863B9-7DB7-480D-9727-5CC03B1EF7AA}" type="presOf" srcId="{092ADEC6-ED07-4F25-A554-801A34622BD8}" destId="{6388ABDC-F50C-48A9-AB1D-C2B62EB068BD}" srcOrd="0" destOrd="0" presId="urn:microsoft.com/office/officeart/2005/8/layout/orgChart1"/>
    <dgm:cxn modelId="{85E0C9B9-FDE0-450F-B6BE-097A0999DB68}" type="presOf" srcId="{D15C67AB-90D8-448A-9E94-1D2EA9828D26}" destId="{F4512618-DB3C-4FD7-879B-8A9440A5F0B9}" srcOrd="0" destOrd="0" presId="urn:microsoft.com/office/officeart/2005/8/layout/orgChart1"/>
    <dgm:cxn modelId="{7EFE68BC-B243-4BD8-BC32-8F1A2C682417}" type="presOf" srcId="{25A7E133-C3BF-4DAE-A139-4A8D2E0CC7CA}" destId="{BBA39819-46B4-47BE-9077-3E95D15182C3}" srcOrd="1" destOrd="0" presId="urn:microsoft.com/office/officeart/2005/8/layout/orgChart1"/>
    <dgm:cxn modelId="{032197C9-C68B-4E33-A8F4-CFAF560E191E}" type="presOf" srcId="{896188DB-D4B9-40EF-AAF9-0A315478FC35}" destId="{DD66E9EE-528F-4D62-8D6F-71C3B902DB59}" srcOrd="1" destOrd="0" presId="urn:microsoft.com/office/officeart/2005/8/layout/orgChart1"/>
    <dgm:cxn modelId="{916F8FCB-C7F1-4EBD-8522-3CEBF5713D2B}" type="presOf" srcId="{6F3EE13B-D823-42C0-8DE3-B3ED34AD7FBD}" destId="{A0B4E474-8703-4B1D-A00C-92AF843BA673}" srcOrd="0" destOrd="0" presId="urn:microsoft.com/office/officeart/2005/8/layout/orgChart1"/>
    <dgm:cxn modelId="{6E1FDCCD-4574-432F-AAC5-6602F2DB7AC9}" type="presOf" srcId="{8BAFCAF3-13BB-4EAC-A946-ABF355E9C23A}" destId="{AA801F87-DC8A-4233-AE98-1A99771CD2AE}" srcOrd="0" destOrd="0" presId="urn:microsoft.com/office/officeart/2005/8/layout/orgChart1"/>
    <dgm:cxn modelId="{4947F4CD-0231-4E3E-B0E6-991470052922}" type="presOf" srcId="{1DB9B5EF-5E5D-40C5-98D1-EEDB311213B7}" destId="{5EE9B5FA-3F42-4DAD-AD88-CE1D1112BF33}" srcOrd="1" destOrd="0" presId="urn:microsoft.com/office/officeart/2005/8/layout/orgChart1"/>
    <dgm:cxn modelId="{744F53CE-86ED-40CB-AE41-94BE0A897A89}" type="presOf" srcId="{AF30A8A1-42A9-45EA-ACDB-FBAB05F15F00}" destId="{25684DBE-B995-458A-943B-F60DB9061566}" srcOrd="0" destOrd="0" presId="urn:microsoft.com/office/officeart/2005/8/layout/orgChart1"/>
    <dgm:cxn modelId="{9EA90DD5-3A5B-4033-B4C7-A89DC87F81A5}" type="presOf" srcId="{A7B3A07D-B99E-435A-875E-F6B38DBCE1AB}" destId="{0A29AF8E-0D8B-48E0-852F-1BB12166C556}" srcOrd="0" destOrd="0" presId="urn:microsoft.com/office/officeart/2005/8/layout/orgChart1"/>
    <dgm:cxn modelId="{D61D9ED5-DFB3-4D31-96C1-D460A867BB01}" srcId="{7DCBD886-3FCD-4039-9698-4924CBC57120}" destId="{124881AD-43EB-48B0-AA0D-4A0857E5BA0C}" srcOrd="2" destOrd="0" parTransId="{2CD8E25D-CDCC-4F4D-980B-9CA22C5DF178}" sibTransId="{EA0F9383-E3F7-4376-BB07-1C6A60A259C8}"/>
    <dgm:cxn modelId="{90330DDB-D3E0-41A1-9035-27BAAE2DDBE9}" type="presOf" srcId="{44639125-0254-4F98-B485-9664EE46311F}" destId="{C9CDBB88-BF00-4281-912A-F9F45D3F19DE}" srcOrd="0" destOrd="0" presId="urn:microsoft.com/office/officeart/2005/8/layout/orgChart1"/>
    <dgm:cxn modelId="{EE660BDC-7F1C-4D4A-82FC-D5B0303EC398}" type="presOf" srcId="{0378A483-0667-4A14-8938-3AE55F8ECB2C}" destId="{228D4615-CC0C-4B65-A2A2-AE88ACB022D5}" srcOrd="0" destOrd="0" presId="urn:microsoft.com/office/officeart/2005/8/layout/orgChart1"/>
    <dgm:cxn modelId="{4282CCDD-E9CB-4E10-8F71-0FAC3019084D}" type="presOf" srcId="{DBE74F40-485B-4C49-BB31-BA869C09D816}" destId="{75641BE2-D3A9-4208-9031-BD8523B560BB}" srcOrd="0" destOrd="0" presId="urn:microsoft.com/office/officeart/2005/8/layout/orgChart1"/>
    <dgm:cxn modelId="{930B3BDE-5149-45F5-A9EE-55B4BE5985C3}" type="presOf" srcId="{0A6B16A0-ADEA-4E90-B9BC-BBB06E165AC7}" destId="{6DA3A330-4593-4571-BE20-2B32B2A20080}" srcOrd="0" destOrd="0" presId="urn:microsoft.com/office/officeart/2005/8/layout/orgChart1"/>
    <dgm:cxn modelId="{808A24E1-E618-44ED-9C83-CADE5A1A33D5}" srcId="{7DCBD886-3FCD-4039-9698-4924CBC57120}" destId="{61499FDC-42B2-4441-85CF-11F4973B5D40}" srcOrd="3" destOrd="0" parTransId="{0A6B16A0-ADEA-4E90-B9BC-BBB06E165AC7}" sibTransId="{53A9F985-A303-4B79-8E83-85A8EF59008A}"/>
    <dgm:cxn modelId="{FF69E3E5-8CA7-44C7-9F3A-6385255977BF}" type="presOf" srcId="{8BAFCAF3-13BB-4EAC-A946-ABF355E9C23A}" destId="{C653DAED-C53F-4FD3-95CF-D77EB4017C11}" srcOrd="1" destOrd="0" presId="urn:microsoft.com/office/officeart/2005/8/layout/orgChart1"/>
    <dgm:cxn modelId="{A7D7F1E7-FDFB-406D-A799-7DA67028B732}" srcId="{CE25D39A-BB6A-4777-A778-136ABCA7D293}" destId="{90F3F807-6314-4B38-82CF-1ECE0EFD641D}" srcOrd="3" destOrd="0" parTransId="{D15C67AB-90D8-448A-9E94-1D2EA9828D26}" sibTransId="{2612BFAD-1B5F-47E5-B8E7-4D3515B82394}"/>
    <dgm:cxn modelId="{D62DD5E8-EF59-4406-A470-485528F8D1EC}" srcId="{14BA8C59-DBD4-4FF6-931E-E2A1D2591DBC}" destId="{7E453030-69AB-486D-B9ED-DB3B9C571B2F}" srcOrd="1" destOrd="0" parTransId="{855F859A-E1C4-43B2-916C-F59CD87A4D39}" sibTransId="{4B65ECBD-0E9E-460C-AB69-EF07FAA8878D}"/>
    <dgm:cxn modelId="{B0E6B6E9-5CC4-472B-8B63-CDE4A036E9F6}" type="presOf" srcId="{104146E9-3C2A-40CC-96DB-8E8BAF3C36A3}" destId="{0CE4EABC-7647-4598-B589-7578CC0668CC}" srcOrd="0" destOrd="0" presId="urn:microsoft.com/office/officeart/2005/8/layout/orgChart1"/>
    <dgm:cxn modelId="{A2F2BFED-A135-4829-B700-F3A278B57309}" type="presOf" srcId="{E9A0937E-6551-4943-B2C6-D07412570591}" destId="{AB074A62-42E1-48F7-A4B2-92CAC516990B}" srcOrd="0" destOrd="0" presId="urn:microsoft.com/office/officeart/2005/8/layout/orgChart1"/>
    <dgm:cxn modelId="{7872B7EE-BB63-4971-8B64-0D37725B6EE8}" srcId="{14BA8C59-DBD4-4FF6-931E-E2A1D2591DBC}" destId="{3CBAA213-DBF7-458E-A496-71453026A294}" srcOrd="0" destOrd="0" parTransId="{E96F63F6-57D2-42E5-996F-C785B796C146}" sibTransId="{1DCB3C3A-A768-46D8-A3E9-CC3E7938DFE2}"/>
    <dgm:cxn modelId="{A980F8EE-9CD8-4101-950F-DACFCBC913BA}" srcId="{61499FDC-42B2-4441-85CF-11F4973B5D40}" destId="{896188DB-D4B9-40EF-AAF9-0A315478FC35}" srcOrd="0" destOrd="0" parTransId="{229EBE2B-050A-40F6-9263-90710787A1E3}" sibTransId="{C5C59BBF-B9EF-41DC-B5F1-3BB4C0C2324C}"/>
    <dgm:cxn modelId="{959E7AEF-9D68-4DC6-B59D-EBCCCDE3C0EC}" type="presOf" srcId="{6AE3ACD7-0670-41A9-9964-0CF84D083A36}" destId="{52FC2428-53AC-4680-95CE-B4636D5685FB}" srcOrd="0" destOrd="0" presId="urn:microsoft.com/office/officeart/2005/8/layout/orgChart1"/>
    <dgm:cxn modelId="{92B07BF6-4B0B-423F-842C-8D4D5504017D}" srcId="{61499FDC-42B2-4441-85CF-11F4973B5D40}" destId="{25A7E133-C3BF-4DAE-A139-4A8D2E0CC7CA}" srcOrd="2" destOrd="0" parTransId="{4665C0AA-D7A1-4246-AECE-B58E88520DA4}" sibTransId="{B761463B-2C47-4EC7-82C4-444C74805EA8}"/>
    <dgm:cxn modelId="{C1E09CFB-0A26-4582-9408-FCC42B1A8DA5}" srcId="{CE25D39A-BB6A-4777-A778-136ABCA7D293}" destId="{D6B834F2-8AC0-4F64-9AFB-AAAAB04CE424}" srcOrd="2" destOrd="0" parTransId="{44639125-0254-4F98-B485-9664EE46311F}" sibTransId="{451B3E4D-5D9F-4A4B-B195-7998AC345267}"/>
    <dgm:cxn modelId="{C518D1FB-07D2-4D38-AE10-F565B93BFCF2}" type="presOf" srcId="{3CBAA213-DBF7-458E-A496-71453026A294}" destId="{8706BD02-7B58-4389-AF1B-705F8D600B96}" srcOrd="0" destOrd="0" presId="urn:microsoft.com/office/officeart/2005/8/layout/orgChart1"/>
    <dgm:cxn modelId="{4994D1FB-B74E-4A31-B461-C5C8ACC6E021}" type="presOf" srcId="{99203B8D-1EE3-4767-9668-746E28AC5F3C}" destId="{CCCD1426-2C49-4E11-AF16-2604336BC837}" srcOrd="0" destOrd="0" presId="urn:microsoft.com/office/officeart/2005/8/layout/orgChart1"/>
    <dgm:cxn modelId="{19611DFD-96B3-445E-9006-3D94400042CB}" srcId="{ABDC6C63-0A46-4A2C-858F-4DAEC10EB397}" destId="{14BA8C59-DBD4-4FF6-931E-E2A1D2591DBC}" srcOrd="0" destOrd="0" parTransId="{49341525-1FB2-4F52-8964-C9C228E9DA09}" sibTransId="{EA6BAB5E-11F9-49EC-8CBF-E3879A8D9A92}"/>
    <dgm:cxn modelId="{16FE656F-AF4B-4C7C-8820-B5418C0834E3}" type="presParOf" srcId="{B3AEE1D2-AA17-4752-A4CD-E9F71D8F4F45}" destId="{E7790677-DF6B-4B93-A420-4C62C699C17B}" srcOrd="0" destOrd="0" presId="urn:microsoft.com/office/officeart/2005/8/layout/orgChart1"/>
    <dgm:cxn modelId="{ADD38B69-06F5-46E9-91D4-06AECE55731F}" type="presParOf" srcId="{E7790677-DF6B-4B93-A420-4C62C699C17B}" destId="{159A1C2F-9A3C-448E-B3F6-B7AC09A3910D}" srcOrd="0" destOrd="0" presId="urn:microsoft.com/office/officeart/2005/8/layout/orgChart1"/>
    <dgm:cxn modelId="{FDA76A0B-0D17-4A9A-8938-EDD6BD193045}" type="presParOf" srcId="{159A1C2F-9A3C-448E-B3F6-B7AC09A3910D}" destId="{D0276264-96DA-4564-B0BC-9CF218EFC9F9}" srcOrd="0" destOrd="0" presId="urn:microsoft.com/office/officeart/2005/8/layout/orgChart1"/>
    <dgm:cxn modelId="{16855B50-B560-4F0A-B3B3-1ACE597BCB2A}" type="presParOf" srcId="{159A1C2F-9A3C-448E-B3F6-B7AC09A3910D}" destId="{B0BF720A-D47C-4254-9C88-BD9A899AEB23}" srcOrd="1" destOrd="0" presId="urn:microsoft.com/office/officeart/2005/8/layout/orgChart1"/>
    <dgm:cxn modelId="{6ECF8A9C-6711-412A-8E8C-A8693EDBAF5E}" type="presParOf" srcId="{E7790677-DF6B-4B93-A420-4C62C699C17B}" destId="{C7508BA2-C95A-443C-A1B3-EC9CF7749EA2}" srcOrd="1" destOrd="0" presId="urn:microsoft.com/office/officeart/2005/8/layout/orgChart1"/>
    <dgm:cxn modelId="{EBE47498-0BDF-4D19-AA55-6F503E4E4F14}" type="presParOf" srcId="{C7508BA2-C95A-443C-A1B3-EC9CF7749EA2}" destId="{C3D3425B-EBB3-4D79-8269-4E5FAC63D430}" srcOrd="0" destOrd="0" presId="urn:microsoft.com/office/officeart/2005/8/layout/orgChart1"/>
    <dgm:cxn modelId="{33DD9962-A8C0-498D-8C9E-A791BDC86A96}" type="presParOf" srcId="{C7508BA2-C95A-443C-A1B3-EC9CF7749EA2}" destId="{D82A9932-F7EB-4127-96FE-16B073F6A504}" srcOrd="1" destOrd="0" presId="urn:microsoft.com/office/officeart/2005/8/layout/orgChart1"/>
    <dgm:cxn modelId="{C0E13C17-5BC9-454C-8C95-18B96E0846CD}" type="presParOf" srcId="{D82A9932-F7EB-4127-96FE-16B073F6A504}" destId="{32E677C2-C3D0-4AC7-A52E-DD2831ED3B2E}" srcOrd="0" destOrd="0" presId="urn:microsoft.com/office/officeart/2005/8/layout/orgChart1"/>
    <dgm:cxn modelId="{3F023C0D-E48B-49E1-89C3-97E4D7E79551}" type="presParOf" srcId="{32E677C2-C3D0-4AC7-A52E-DD2831ED3B2E}" destId="{0E7E28DF-360E-493E-A98E-F370A40CCF90}" srcOrd="0" destOrd="0" presId="urn:microsoft.com/office/officeart/2005/8/layout/orgChart1"/>
    <dgm:cxn modelId="{ADA7A5AB-41C9-44E7-AEBF-8C4CDF4AC009}" type="presParOf" srcId="{32E677C2-C3D0-4AC7-A52E-DD2831ED3B2E}" destId="{E5C5FB45-FB2A-4095-8205-8F7C3317FC1D}" srcOrd="1" destOrd="0" presId="urn:microsoft.com/office/officeart/2005/8/layout/orgChart1"/>
    <dgm:cxn modelId="{F2A7F63B-C38A-44D7-93E4-0D4D40566542}" type="presParOf" srcId="{D82A9932-F7EB-4127-96FE-16B073F6A504}" destId="{9BCDC865-E433-4B22-ADA5-71986AA66014}" srcOrd="1" destOrd="0" presId="urn:microsoft.com/office/officeart/2005/8/layout/orgChart1"/>
    <dgm:cxn modelId="{FE28FA4B-BF34-451B-9B90-61BBF9FB45D4}" type="presParOf" srcId="{9BCDC865-E433-4B22-ADA5-71986AA66014}" destId="{8C99F285-C38A-4388-AC66-300DC72F8BEF}" srcOrd="0" destOrd="0" presId="urn:microsoft.com/office/officeart/2005/8/layout/orgChart1"/>
    <dgm:cxn modelId="{E66571D6-79C8-47FB-B9F1-15EBA7593965}" type="presParOf" srcId="{9BCDC865-E433-4B22-ADA5-71986AA66014}" destId="{B0C3E52E-9D96-41A2-BDF9-1B3397118240}" srcOrd="1" destOrd="0" presId="urn:microsoft.com/office/officeart/2005/8/layout/orgChart1"/>
    <dgm:cxn modelId="{E1F6FAB0-D173-4626-8C84-54B38620858D}" type="presParOf" srcId="{B0C3E52E-9D96-41A2-BDF9-1B3397118240}" destId="{8ECFE1CB-C60B-41A2-9CF8-65E55920DF81}" srcOrd="0" destOrd="0" presId="urn:microsoft.com/office/officeart/2005/8/layout/orgChart1"/>
    <dgm:cxn modelId="{4B24FD54-558E-4A0B-B17B-AAD4C523D655}" type="presParOf" srcId="{8ECFE1CB-C60B-41A2-9CF8-65E55920DF81}" destId="{99006DC5-463A-4F0F-8756-CAF55805BF32}" srcOrd="0" destOrd="0" presId="urn:microsoft.com/office/officeart/2005/8/layout/orgChart1"/>
    <dgm:cxn modelId="{FA325558-EEE4-4103-9649-9304C8556711}" type="presParOf" srcId="{8ECFE1CB-C60B-41A2-9CF8-65E55920DF81}" destId="{7B2B5016-FA8D-4DCB-BF2F-F6D598C201A6}" srcOrd="1" destOrd="0" presId="urn:microsoft.com/office/officeart/2005/8/layout/orgChart1"/>
    <dgm:cxn modelId="{F30FC7F5-05F3-4508-BF25-4EBB31C4F76F}" type="presParOf" srcId="{B0C3E52E-9D96-41A2-BDF9-1B3397118240}" destId="{36FEDA7F-EC11-4B4F-B77B-6DE4939CB3D7}" srcOrd="1" destOrd="0" presId="urn:microsoft.com/office/officeart/2005/8/layout/orgChart1"/>
    <dgm:cxn modelId="{0B477F65-1A99-4E66-B9CC-976D6BEECAE3}" type="presParOf" srcId="{B0C3E52E-9D96-41A2-BDF9-1B3397118240}" destId="{4ADE31C5-5607-4247-8BF9-45C2F2090EFF}" srcOrd="2" destOrd="0" presId="urn:microsoft.com/office/officeart/2005/8/layout/orgChart1"/>
    <dgm:cxn modelId="{4B55C142-299E-409C-BA99-7CCC9BBE2CFB}" type="presParOf" srcId="{9BCDC865-E433-4B22-ADA5-71986AA66014}" destId="{2804B5F0-F8E0-4320-B22D-C56A119DDA3A}" srcOrd="2" destOrd="0" presId="urn:microsoft.com/office/officeart/2005/8/layout/orgChart1"/>
    <dgm:cxn modelId="{57755AA9-2F60-4D02-AADB-ECFDFB902E6B}" type="presParOf" srcId="{9BCDC865-E433-4B22-ADA5-71986AA66014}" destId="{C55FFEF7-DF9F-4B93-A834-8E48B8709C92}" srcOrd="3" destOrd="0" presId="urn:microsoft.com/office/officeart/2005/8/layout/orgChart1"/>
    <dgm:cxn modelId="{550565DD-0AAA-42A5-B316-EDC95A952707}" type="presParOf" srcId="{C55FFEF7-DF9F-4B93-A834-8E48B8709C92}" destId="{8C3FA21A-B099-4D95-9B06-7C9E082652F5}" srcOrd="0" destOrd="0" presId="urn:microsoft.com/office/officeart/2005/8/layout/orgChart1"/>
    <dgm:cxn modelId="{980E03E3-CC6F-4BCE-ADA1-F4CE5DA9B3BB}" type="presParOf" srcId="{8C3FA21A-B099-4D95-9B06-7C9E082652F5}" destId="{52FC2428-53AC-4680-95CE-B4636D5685FB}" srcOrd="0" destOrd="0" presId="urn:microsoft.com/office/officeart/2005/8/layout/orgChart1"/>
    <dgm:cxn modelId="{1EDB9781-BB80-4437-ADBE-BFCDF7716186}" type="presParOf" srcId="{8C3FA21A-B099-4D95-9B06-7C9E082652F5}" destId="{F1A206B8-E1A1-4605-829B-68488D3BFAFE}" srcOrd="1" destOrd="0" presId="urn:microsoft.com/office/officeart/2005/8/layout/orgChart1"/>
    <dgm:cxn modelId="{DBD0E564-A769-4D21-BDC8-6D3698CD5CFA}" type="presParOf" srcId="{C55FFEF7-DF9F-4B93-A834-8E48B8709C92}" destId="{3B9E55B6-7D0A-48FC-9D8F-462B6626082F}" srcOrd="1" destOrd="0" presId="urn:microsoft.com/office/officeart/2005/8/layout/orgChart1"/>
    <dgm:cxn modelId="{F285E694-A8C8-4520-94FB-5BDD99E70536}" type="presParOf" srcId="{C55FFEF7-DF9F-4B93-A834-8E48B8709C92}" destId="{7ADD0C97-8F54-4E0B-B802-E366B98ABE43}" srcOrd="2" destOrd="0" presId="urn:microsoft.com/office/officeart/2005/8/layout/orgChart1"/>
    <dgm:cxn modelId="{EDAF6CD0-A24E-4585-82D9-50E5462DD079}" type="presParOf" srcId="{9BCDC865-E433-4B22-ADA5-71986AA66014}" destId="{C9CDBB88-BF00-4281-912A-F9F45D3F19DE}" srcOrd="4" destOrd="0" presId="urn:microsoft.com/office/officeart/2005/8/layout/orgChart1"/>
    <dgm:cxn modelId="{90A5FED1-748D-410A-8850-DE80252EEDDC}" type="presParOf" srcId="{9BCDC865-E433-4B22-ADA5-71986AA66014}" destId="{E915644B-F6E3-4843-8222-1387872F9D8E}" srcOrd="5" destOrd="0" presId="urn:microsoft.com/office/officeart/2005/8/layout/orgChart1"/>
    <dgm:cxn modelId="{8DB6832D-7BED-4AC7-9C5A-A4A397C3BDEF}" type="presParOf" srcId="{E915644B-F6E3-4843-8222-1387872F9D8E}" destId="{62620C30-7C8A-4BF0-A976-BCE104E10E3E}" srcOrd="0" destOrd="0" presId="urn:microsoft.com/office/officeart/2005/8/layout/orgChart1"/>
    <dgm:cxn modelId="{51A09EFA-535D-474D-BF47-298852265E59}" type="presParOf" srcId="{62620C30-7C8A-4BF0-A976-BCE104E10E3E}" destId="{1AA73210-E043-48BB-B89F-B45AACBFAE4C}" srcOrd="0" destOrd="0" presId="urn:microsoft.com/office/officeart/2005/8/layout/orgChart1"/>
    <dgm:cxn modelId="{C32E7D55-2045-498D-9BA9-FBA1E23345EF}" type="presParOf" srcId="{62620C30-7C8A-4BF0-A976-BCE104E10E3E}" destId="{F7D96E62-2249-4A85-A6A3-FF506E85BF38}" srcOrd="1" destOrd="0" presId="urn:microsoft.com/office/officeart/2005/8/layout/orgChart1"/>
    <dgm:cxn modelId="{1F9F2D35-F12B-46F4-B60D-03B28DAA2BEB}" type="presParOf" srcId="{E915644B-F6E3-4843-8222-1387872F9D8E}" destId="{915D1341-D30C-4AB8-8CDF-EEC73798A813}" srcOrd="1" destOrd="0" presId="urn:microsoft.com/office/officeart/2005/8/layout/orgChart1"/>
    <dgm:cxn modelId="{9F477DAB-7793-44DB-BACA-02BDD333D163}" type="presParOf" srcId="{E915644B-F6E3-4843-8222-1387872F9D8E}" destId="{FCE85F33-48B9-49C3-9824-48D7D6EA21AA}" srcOrd="2" destOrd="0" presId="urn:microsoft.com/office/officeart/2005/8/layout/orgChart1"/>
    <dgm:cxn modelId="{3439CBF3-EAF0-4B4E-9AA7-FCC70A11470A}" type="presParOf" srcId="{9BCDC865-E433-4B22-ADA5-71986AA66014}" destId="{F4512618-DB3C-4FD7-879B-8A9440A5F0B9}" srcOrd="6" destOrd="0" presId="urn:microsoft.com/office/officeart/2005/8/layout/orgChart1"/>
    <dgm:cxn modelId="{33978F56-32A7-436A-AAC6-FC5C40CF8CCC}" type="presParOf" srcId="{9BCDC865-E433-4B22-ADA5-71986AA66014}" destId="{53A626AB-52C7-4E73-BD97-89851662308E}" srcOrd="7" destOrd="0" presId="urn:microsoft.com/office/officeart/2005/8/layout/orgChart1"/>
    <dgm:cxn modelId="{30276B61-070D-4AAB-9D0F-0D3DDB2CB54D}" type="presParOf" srcId="{53A626AB-52C7-4E73-BD97-89851662308E}" destId="{5FD5DFC1-B30E-473B-8E23-4485052F4188}" srcOrd="0" destOrd="0" presId="urn:microsoft.com/office/officeart/2005/8/layout/orgChart1"/>
    <dgm:cxn modelId="{42790DB1-A227-4C16-81E4-FBFD77035F43}" type="presParOf" srcId="{5FD5DFC1-B30E-473B-8E23-4485052F4188}" destId="{A5FE7635-23A0-4D2F-BF4E-69EC1B93BB5F}" srcOrd="0" destOrd="0" presId="urn:microsoft.com/office/officeart/2005/8/layout/orgChart1"/>
    <dgm:cxn modelId="{6C49142D-44CA-487B-88F3-C4DDB7C73F5C}" type="presParOf" srcId="{5FD5DFC1-B30E-473B-8E23-4485052F4188}" destId="{867A8D22-0F19-464E-AA3E-4A85859CFAA5}" srcOrd="1" destOrd="0" presId="urn:microsoft.com/office/officeart/2005/8/layout/orgChart1"/>
    <dgm:cxn modelId="{A96481BD-CF82-4E9C-9B5B-35B5676AEDAC}" type="presParOf" srcId="{53A626AB-52C7-4E73-BD97-89851662308E}" destId="{C8B4F576-6102-4729-91EF-095E1819365F}" srcOrd="1" destOrd="0" presId="urn:microsoft.com/office/officeart/2005/8/layout/orgChart1"/>
    <dgm:cxn modelId="{5893957C-D424-4A58-9BF3-30452854694B}" type="presParOf" srcId="{53A626AB-52C7-4E73-BD97-89851662308E}" destId="{06FC0D2F-6DB4-48ED-9B8D-54EA7483BC9A}" srcOrd="2" destOrd="0" presId="urn:microsoft.com/office/officeart/2005/8/layout/orgChart1"/>
    <dgm:cxn modelId="{2FE34DF7-DAFD-435F-B8FD-DDFEDEA3BD73}" type="presParOf" srcId="{9BCDC865-E433-4B22-ADA5-71986AA66014}" destId="{15A82151-1528-4F98-9DDB-C6A9D9B0B76E}" srcOrd="8" destOrd="0" presId="urn:microsoft.com/office/officeart/2005/8/layout/orgChart1"/>
    <dgm:cxn modelId="{42D66CCF-7343-43E7-80E1-1A53CAE6580D}" type="presParOf" srcId="{9BCDC865-E433-4B22-ADA5-71986AA66014}" destId="{B6F13B70-EB71-4490-B01F-F0CA7785DE70}" srcOrd="9" destOrd="0" presId="urn:microsoft.com/office/officeart/2005/8/layout/orgChart1"/>
    <dgm:cxn modelId="{40ED1FE2-912F-4A6D-A92B-4319C3CF267B}" type="presParOf" srcId="{B6F13B70-EB71-4490-B01F-F0CA7785DE70}" destId="{1EC929A5-F2BD-4679-AEF6-65A37973CF87}" srcOrd="0" destOrd="0" presId="urn:microsoft.com/office/officeart/2005/8/layout/orgChart1"/>
    <dgm:cxn modelId="{4C4DC4D6-DE4D-411B-9523-75C9B58EDD76}" type="presParOf" srcId="{1EC929A5-F2BD-4679-AEF6-65A37973CF87}" destId="{AB074A62-42E1-48F7-A4B2-92CAC516990B}" srcOrd="0" destOrd="0" presId="urn:microsoft.com/office/officeart/2005/8/layout/orgChart1"/>
    <dgm:cxn modelId="{EAEB500D-6333-4AC9-94FA-143999702F4D}" type="presParOf" srcId="{1EC929A5-F2BD-4679-AEF6-65A37973CF87}" destId="{81A045EF-F627-461F-B142-3A209494F8DB}" srcOrd="1" destOrd="0" presId="urn:microsoft.com/office/officeart/2005/8/layout/orgChart1"/>
    <dgm:cxn modelId="{34E1615B-780F-46C1-A8AA-748775483F23}" type="presParOf" srcId="{B6F13B70-EB71-4490-B01F-F0CA7785DE70}" destId="{EF8AFB5A-2282-48D7-9984-8A4489542B3E}" srcOrd="1" destOrd="0" presId="urn:microsoft.com/office/officeart/2005/8/layout/orgChart1"/>
    <dgm:cxn modelId="{8B7E4401-E7D8-4382-A094-C20A2B3D9EDD}" type="presParOf" srcId="{B6F13B70-EB71-4490-B01F-F0CA7785DE70}" destId="{C3328F26-CCB6-4D7D-8D36-7B584206354D}" srcOrd="2" destOrd="0" presId="urn:microsoft.com/office/officeart/2005/8/layout/orgChart1"/>
    <dgm:cxn modelId="{296B145F-DE49-4DE1-AA8C-63AF26B35784}" type="presParOf" srcId="{D82A9932-F7EB-4127-96FE-16B073F6A504}" destId="{BAC4D619-1EDA-433D-BB9E-518D72024308}" srcOrd="2" destOrd="0" presId="urn:microsoft.com/office/officeart/2005/8/layout/orgChart1"/>
    <dgm:cxn modelId="{82C3BE8A-05F5-42A7-9D4C-37DF52DC96F0}" type="presParOf" srcId="{C7508BA2-C95A-443C-A1B3-EC9CF7749EA2}" destId="{75641BE2-D3A9-4208-9031-BD8523B560BB}" srcOrd="2" destOrd="0" presId="urn:microsoft.com/office/officeart/2005/8/layout/orgChart1"/>
    <dgm:cxn modelId="{E6EDB825-45E8-4B18-9892-69A6AA8065EA}" type="presParOf" srcId="{C7508BA2-C95A-443C-A1B3-EC9CF7749EA2}" destId="{24E8E536-57D0-4471-AA44-FB091B9FBCD6}" srcOrd="3" destOrd="0" presId="urn:microsoft.com/office/officeart/2005/8/layout/orgChart1"/>
    <dgm:cxn modelId="{43752B74-52A2-4314-A510-860813CE2563}" type="presParOf" srcId="{24E8E536-57D0-4471-AA44-FB091B9FBCD6}" destId="{3B3FBFD2-54D7-41F0-9326-8B0439F95E00}" srcOrd="0" destOrd="0" presId="urn:microsoft.com/office/officeart/2005/8/layout/orgChart1"/>
    <dgm:cxn modelId="{D0A90661-E066-49B7-BCCE-A5F350A18CBF}" type="presParOf" srcId="{3B3FBFD2-54D7-41F0-9326-8B0439F95E00}" destId="{C0C9E9A3-5457-4CB2-B29A-768A65FAAD1C}" srcOrd="0" destOrd="0" presId="urn:microsoft.com/office/officeart/2005/8/layout/orgChart1"/>
    <dgm:cxn modelId="{420761B4-6313-465B-B6D2-6155BAFEC813}" type="presParOf" srcId="{3B3FBFD2-54D7-41F0-9326-8B0439F95E00}" destId="{31B82C4B-92F0-4899-8116-207E816070E8}" srcOrd="1" destOrd="0" presId="urn:microsoft.com/office/officeart/2005/8/layout/orgChart1"/>
    <dgm:cxn modelId="{37F258B0-5343-4EAD-B14D-AD8675D85A91}" type="presParOf" srcId="{24E8E536-57D0-4471-AA44-FB091B9FBCD6}" destId="{4CDA72FC-2153-4E35-8024-F7BA7F95AD6C}" srcOrd="1" destOrd="0" presId="urn:microsoft.com/office/officeart/2005/8/layout/orgChart1"/>
    <dgm:cxn modelId="{A5B97333-50A3-49F8-B339-F2D6C7B2D662}" type="presParOf" srcId="{4CDA72FC-2153-4E35-8024-F7BA7F95AD6C}" destId="{A253A78A-801B-43EA-9A19-9EE494BE4A82}" srcOrd="0" destOrd="0" presId="urn:microsoft.com/office/officeart/2005/8/layout/orgChart1"/>
    <dgm:cxn modelId="{143BE431-7A1C-4167-9B84-DB4A88C89E4B}" type="presParOf" srcId="{4CDA72FC-2153-4E35-8024-F7BA7F95AD6C}" destId="{4CCDA6A7-B14E-4B6F-A43A-346387DF9EF3}" srcOrd="1" destOrd="0" presId="urn:microsoft.com/office/officeart/2005/8/layout/orgChart1"/>
    <dgm:cxn modelId="{3D095F4B-0D3F-4DB6-8EE7-53E5CC37FC29}" type="presParOf" srcId="{4CCDA6A7-B14E-4B6F-A43A-346387DF9EF3}" destId="{53944899-49A7-4CDF-9482-45A7D5E4BC6D}" srcOrd="0" destOrd="0" presId="urn:microsoft.com/office/officeart/2005/8/layout/orgChart1"/>
    <dgm:cxn modelId="{3B5D72E1-4F33-4934-8272-088072CDB474}" type="presParOf" srcId="{53944899-49A7-4CDF-9482-45A7D5E4BC6D}" destId="{2C05417D-4252-40D8-AEEB-29872D1EF72F}" srcOrd="0" destOrd="0" presId="urn:microsoft.com/office/officeart/2005/8/layout/orgChart1"/>
    <dgm:cxn modelId="{CB2D0CF5-406F-4D34-9B6E-79E8C1908EDB}" type="presParOf" srcId="{53944899-49A7-4CDF-9482-45A7D5E4BC6D}" destId="{8456D8D1-8162-4A4F-8DD5-CF5CB174F2FD}" srcOrd="1" destOrd="0" presId="urn:microsoft.com/office/officeart/2005/8/layout/orgChart1"/>
    <dgm:cxn modelId="{3EB51F9F-DC7F-483D-B3AF-73114F29E403}" type="presParOf" srcId="{4CCDA6A7-B14E-4B6F-A43A-346387DF9EF3}" destId="{C32451EF-CF74-467B-88D4-2C26EC8445EB}" srcOrd="1" destOrd="0" presId="urn:microsoft.com/office/officeart/2005/8/layout/orgChart1"/>
    <dgm:cxn modelId="{60FB2693-E43C-4C34-B1C9-EF0B15A2472A}" type="presParOf" srcId="{C32451EF-CF74-467B-88D4-2C26EC8445EB}" destId="{134681F9-B736-44F5-A2A3-B90B9263837C}" srcOrd="0" destOrd="0" presId="urn:microsoft.com/office/officeart/2005/8/layout/orgChart1"/>
    <dgm:cxn modelId="{EF3EABD0-E71C-44EB-87C9-241C726CFDEE}" type="presParOf" srcId="{C32451EF-CF74-467B-88D4-2C26EC8445EB}" destId="{8E6EA057-5301-4956-AD37-6FD03C562EF3}" srcOrd="1" destOrd="0" presId="urn:microsoft.com/office/officeart/2005/8/layout/orgChart1"/>
    <dgm:cxn modelId="{D8BB3DF8-A7D5-489D-AEB9-35F83104DAF7}" type="presParOf" srcId="{8E6EA057-5301-4956-AD37-6FD03C562EF3}" destId="{745FBB9B-C62E-42E4-89CE-52DF1D75172E}" srcOrd="0" destOrd="0" presId="urn:microsoft.com/office/officeart/2005/8/layout/orgChart1"/>
    <dgm:cxn modelId="{F22A72AD-AFF8-4E8F-A306-BC1F47EAF9A5}" type="presParOf" srcId="{745FBB9B-C62E-42E4-89CE-52DF1D75172E}" destId="{8706BD02-7B58-4389-AF1B-705F8D600B96}" srcOrd="0" destOrd="0" presId="urn:microsoft.com/office/officeart/2005/8/layout/orgChart1"/>
    <dgm:cxn modelId="{47DF5D88-6156-49A4-B4A6-4A8BF2E820D5}" type="presParOf" srcId="{745FBB9B-C62E-42E4-89CE-52DF1D75172E}" destId="{345F71FF-7D4D-4EB4-B459-81F26F0B2EA1}" srcOrd="1" destOrd="0" presId="urn:microsoft.com/office/officeart/2005/8/layout/orgChart1"/>
    <dgm:cxn modelId="{D2F4F13D-0020-40D5-98D4-6A9F57BFD74A}" type="presParOf" srcId="{8E6EA057-5301-4956-AD37-6FD03C562EF3}" destId="{8C9263CC-6E53-459F-8560-A5426F44D8BD}" srcOrd="1" destOrd="0" presId="urn:microsoft.com/office/officeart/2005/8/layout/orgChart1"/>
    <dgm:cxn modelId="{65202A54-09AD-48C5-B11D-2CE69C749ADC}" type="presParOf" srcId="{8E6EA057-5301-4956-AD37-6FD03C562EF3}" destId="{AF18476D-FDDB-4324-A79E-AA3DE842B548}" srcOrd="2" destOrd="0" presId="urn:microsoft.com/office/officeart/2005/8/layout/orgChart1"/>
    <dgm:cxn modelId="{F059797A-FC01-407E-BC80-9EFCD60503B4}" type="presParOf" srcId="{C32451EF-CF74-467B-88D4-2C26EC8445EB}" destId="{B6548D7D-092B-4A07-99E1-C9A13C2D179A}" srcOrd="2" destOrd="0" presId="urn:microsoft.com/office/officeart/2005/8/layout/orgChart1"/>
    <dgm:cxn modelId="{108034DE-9441-40C8-8C90-7FFE7884EAFF}" type="presParOf" srcId="{C32451EF-CF74-467B-88D4-2C26EC8445EB}" destId="{3D00B78A-2E1B-4F8A-B10F-023F7D100E8C}" srcOrd="3" destOrd="0" presId="urn:microsoft.com/office/officeart/2005/8/layout/orgChart1"/>
    <dgm:cxn modelId="{E805E64D-ADF8-49DB-B2E6-1409E62F4A2E}" type="presParOf" srcId="{3D00B78A-2E1B-4F8A-B10F-023F7D100E8C}" destId="{80D207EC-E2FF-47AC-8F77-62B9D76938CB}" srcOrd="0" destOrd="0" presId="urn:microsoft.com/office/officeart/2005/8/layout/orgChart1"/>
    <dgm:cxn modelId="{6FB8B10E-62DB-4728-91F8-47931543D6D5}" type="presParOf" srcId="{80D207EC-E2FF-47AC-8F77-62B9D76938CB}" destId="{67E369F9-CB3A-4555-94B6-72FA411E8CCA}" srcOrd="0" destOrd="0" presId="urn:microsoft.com/office/officeart/2005/8/layout/orgChart1"/>
    <dgm:cxn modelId="{D41530DA-B658-4D3C-9F58-7811CF739F47}" type="presParOf" srcId="{80D207EC-E2FF-47AC-8F77-62B9D76938CB}" destId="{AAD8103E-E5FB-4472-A2CD-5EAC05BC6824}" srcOrd="1" destOrd="0" presId="urn:microsoft.com/office/officeart/2005/8/layout/orgChart1"/>
    <dgm:cxn modelId="{D1052153-D0DE-44C1-A734-2D9ED126A6D3}" type="presParOf" srcId="{3D00B78A-2E1B-4F8A-B10F-023F7D100E8C}" destId="{4D8DFD60-6410-4BE3-A447-3406692C6CBD}" srcOrd="1" destOrd="0" presId="urn:microsoft.com/office/officeart/2005/8/layout/orgChart1"/>
    <dgm:cxn modelId="{A0B9A56B-6F52-4BB2-8AD1-812B67219B6F}" type="presParOf" srcId="{3D00B78A-2E1B-4F8A-B10F-023F7D100E8C}" destId="{6C0578DB-8A3A-4617-9B7D-20B50BDD6ACB}" srcOrd="2" destOrd="0" presId="urn:microsoft.com/office/officeart/2005/8/layout/orgChart1"/>
    <dgm:cxn modelId="{2A12F05E-6061-468D-AFF4-8375A7B817AE}" type="presParOf" srcId="{C32451EF-CF74-467B-88D4-2C26EC8445EB}" destId="{ACE346F6-A3DB-4227-8668-0A0A15B508D8}" srcOrd="4" destOrd="0" presId="urn:microsoft.com/office/officeart/2005/8/layout/orgChart1"/>
    <dgm:cxn modelId="{50A3B3DE-42A8-4290-8941-013C5BC3D2EC}" type="presParOf" srcId="{C32451EF-CF74-467B-88D4-2C26EC8445EB}" destId="{DC35B616-7F59-42AE-B18C-ED777D66683B}" srcOrd="5" destOrd="0" presId="urn:microsoft.com/office/officeart/2005/8/layout/orgChart1"/>
    <dgm:cxn modelId="{38E7FEB6-608D-4720-9091-2677D7C60D0F}" type="presParOf" srcId="{DC35B616-7F59-42AE-B18C-ED777D66683B}" destId="{518875BE-384D-4B90-9C54-59A332273E6E}" srcOrd="0" destOrd="0" presId="urn:microsoft.com/office/officeart/2005/8/layout/orgChart1"/>
    <dgm:cxn modelId="{37F064DF-5503-4F22-8924-3AC325C09E55}" type="presParOf" srcId="{518875BE-384D-4B90-9C54-59A332273E6E}" destId="{6388ABDC-F50C-48A9-AB1D-C2B62EB068BD}" srcOrd="0" destOrd="0" presId="urn:microsoft.com/office/officeart/2005/8/layout/orgChart1"/>
    <dgm:cxn modelId="{9271A46D-AF34-4934-9273-8E0A7F4BAC05}" type="presParOf" srcId="{518875BE-384D-4B90-9C54-59A332273E6E}" destId="{5B6F690A-92EF-4BB2-AA0A-8D4A7D124B4D}" srcOrd="1" destOrd="0" presId="urn:microsoft.com/office/officeart/2005/8/layout/orgChart1"/>
    <dgm:cxn modelId="{8306AD20-A3E6-4BAB-8C56-2E3D95082AEF}" type="presParOf" srcId="{DC35B616-7F59-42AE-B18C-ED777D66683B}" destId="{BF8D743D-4633-4911-B944-B3C8FD3EDAEB}" srcOrd="1" destOrd="0" presId="urn:microsoft.com/office/officeart/2005/8/layout/orgChart1"/>
    <dgm:cxn modelId="{C8DD347C-B4E2-4E30-A1BA-74AC00C4559F}" type="presParOf" srcId="{DC35B616-7F59-42AE-B18C-ED777D66683B}" destId="{61B65049-AE29-4EE2-A094-293E220D883D}" srcOrd="2" destOrd="0" presId="urn:microsoft.com/office/officeart/2005/8/layout/orgChart1"/>
    <dgm:cxn modelId="{A468558B-6472-4B4E-BD61-F2B2AFEE0CE4}" type="presParOf" srcId="{C32451EF-CF74-467B-88D4-2C26EC8445EB}" destId="{0CE4EABC-7647-4598-B589-7578CC0668CC}" srcOrd="6" destOrd="0" presId="urn:microsoft.com/office/officeart/2005/8/layout/orgChart1"/>
    <dgm:cxn modelId="{15C3306F-9E99-4EC8-B845-3C9F551B66C1}" type="presParOf" srcId="{C32451EF-CF74-467B-88D4-2C26EC8445EB}" destId="{A3ECDE1D-8A39-465F-85C0-A56FBACD5909}" srcOrd="7" destOrd="0" presId="urn:microsoft.com/office/officeart/2005/8/layout/orgChart1"/>
    <dgm:cxn modelId="{5CA4E97B-652E-4F95-90D4-D36434486439}" type="presParOf" srcId="{A3ECDE1D-8A39-465F-85C0-A56FBACD5909}" destId="{B823D713-653C-47D4-882C-947A2CBE9B25}" srcOrd="0" destOrd="0" presId="urn:microsoft.com/office/officeart/2005/8/layout/orgChart1"/>
    <dgm:cxn modelId="{67569572-75D7-454D-88F9-BCB92AFCC884}" type="presParOf" srcId="{B823D713-653C-47D4-882C-947A2CBE9B25}" destId="{4D155878-031D-4968-ABB6-7353954C175A}" srcOrd="0" destOrd="0" presId="urn:microsoft.com/office/officeart/2005/8/layout/orgChart1"/>
    <dgm:cxn modelId="{9FDFE4B3-08DC-451A-BEB8-DD6C07A6AF02}" type="presParOf" srcId="{B823D713-653C-47D4-882C-947A2CBE9B25}" destId="{5EE9B5FA-3F42-4DAD-AD88-CE1D1112BF33}" srcOrd="1" destOrd="0" presId="urn:microsoft.com/office/officeart/2005/8/layout/orgChart1"/>
    <dgm:cxn modelId="{109BD0E7-B469-4D07-9536-5210D154B7B9}" type="presParOf" srcId="{A3ECDE1D-8A39-465F-85C0-A56FBACD5909}" destId="{E10EE992-2F14-4B13-83C7-2421C1A7D539}" srcOrd="1" destOrd="0" presId="urn:microsoft.com/office/officeart/2005/8/layout/orgChart1"/>
    <dgm:cxn modelId="{55C3114F-FF3C-4FF8-8197-5502A6CF62CB}" type="presParOf" srcId="{A3ECDE1D-8A39-465F-85C0-A56FBACD5909}" destId="{86D3B546-2667-403A-9BA3-5BA47174BBCA}" srcOrd="2" destOrd="0" presId="urn:microsoft.com/office/officeart/2005/8/layout/orgChart1"/>
    <dgm:cxn modelId="{E32FBA63-2FB1-4D4A-AABF-69834F3D5C32}" type="presParOf" srcId="{C32451EF-CF74-467B-88D4-2C26EC8445EB}" destId="{5499B810-686E-48C5-9B8B-4DAF8545B940}" srcOrd="8" destOrd="0" presId="urn:microsoft.com/office/officeart/2005/8/layout/orgChart1"/>
    <dgm:cxn modelId="{54B1FBAA-19A6-47BF-84BA-04AF443E0888}" type="presParOf" srcId="{C32451EF-CF74-467B-88D4-2C26EC8445EB}" destId="{4A09CBE3-0E4D-4DF6-9788-4EFA7083C5CD}" srcOrd="9" destOrd="0" presId="urn:microsoft.com/office/officeart/2005/8/layout/orgChart1"/>
    <dgm:cxn modelId="{B7C02BD7-6B61-4C43-84A7-0C1D340A3B3F}" type="presParOf" srcId="{4A09CBE3-0E4D-4DF6-9788-4EFA7083C5CD}" destId="{F24A2047-91C3-4F31-B667-35A8380CDFFC}" srcOrd="0" destOrd="0" presId="urn:microsoft.com/office/officeart/2005/8/layout/orgChart1"/>
    <dgm:cxn modelId="{0F426AC4-1F04-4E8B-809B-4B75CC73888B}" type="presParOf" srcId="{F24A2047-91C3-4F31-B667-35A8380CDFFC}" destId="{5B9DCD51-910F-482C-B492-4FB9410CBC93}" srcOrd="0" destOrd="0" presId="urn:microsoft.com/office/officeart/2005/8/layout/orgChart1"/>
    <dgm:cxn modelId="{CC49CD5E-9432-40DC-8F55-E4D696A98FBC}" type="presParOf" srcId="{F24A2047-91C3-4F31-B667-35A8380CDFFC}" destId="{465F5918-8D2D-429D-BCD4-3D1E30777983}" srcOrd="1" destOrd="0" presId="urn:microsoft.com/office/officeart/2005/8/layout/orgChart1"/>
    <dgm:cxn modelId="{1C2407F5-709F-4861-8E75-ECFA8670051B}" type="presParOf" srcId="{4A09CBE3-0E4D-4DF6-9788-4EFA7083C5CD}" destId="{54A67B44-8831-48DC-BA4F-E6A343096B37}" srcOrd="1" destOrd="0" presId="urn:microsoft.com/office/officeart/2005/8/layout/orgChart1"/>
    <dgm:cxn modelId="{208D75B6-E5FD-4227-9DBB-5597871552B7}" type="presParOf" srcId="{4A09CBE3-0E4D-4DF6-9788-4EFA7083C5CD}" destId="{1B62298D-D929-49A4-B58F-7B0C6997B90F}" srcOrd="2" destOrd="0" presId="urn:microsoft.com/office/officeart/2005/8/layout/orgChart1"/>
    <dgm:cxn modelId="{1B647C23-79DF-4598-BE26-4702F9481FAA}" type="presParOf" srcId="{4CCDA6A7-B14E-4B6F-A43A-346387DF9EF3}" destId="{5379AAD4-B800-40A2-B3D7-999BF64319DF}" srcOrd="2" destOrd="0" presId="urn:microsoft.com/office/officeart/2005/8/layout/orgChart1"/>
    <dgm:cxn modelId="{B4AFDEA9-A006-43F7-86AF-E1AF0F623BCA}" type="presParOf" srcId="{24E8E536-57D0-4471-AA44-FB091B9FBCD6}" destId="{815150E1-6E9D-43F2-9BA7-6CB33214CBC2}" srcOrd="2" destOrd="0" presId="urn:microsoft.com/office/officeart/2005/8/layout/orgChart1"/>
    <dgm:cxn modelId="{6EEFFD24-C0C9-4A11-9D53-5EC9C290C080}" type="presParOf" srcId="{C7508BA2-C95A-443C-A1B3-EC9CF7749EA2}" destId="{6263E5D9-F9FE-45C1-8C26-8C52C9DC6D22}" srcOrd="4" destOrd="0" presId="urn:microsoft.com/office/officeart/2005/8/layout/orgChart1"/>
    <dgm:cxn modelId="{EC05FA75-AC7F-4342-BFF7-1E48E8C56814}" type="presParOf" srcId="{C7508BA2-C95A-443C-A1B3-EC9CF7749EA2}" destId="{6667D56F-F022-4C83-9F92-183C454DDE36}" srcOrd="5" destOrd="0" presId="urn:microsoft.com/office/officeart/2005/8/layout/orgChart1"/>
    <dgm:cxn modelId="{2E0171D3-215F-4579-9C08-90A27A083855}" type="presParOf" srcId="{6667D56F-F022-4C83-9F92-183C454DDE36}" destId="{3942375D-3A26-4481-9601-C5C88CC234BA}" srcOrd="0" destOrd="0" presId="urn:microsoft.com/office/officeart/2005/8/layout/orgChart1"/>
    <dgm:cxn modelId="{89A45A94-A94E-40FF-8DC8-BF8F648AD826}" type="presParOf" srcId="{3942375D-3A26-4481-9601-C5C88CC234BA}" destId="{192457D0-B7F4-4E1A-8AC4-59C5FB32A9DC}" srcOrd="0" destOrd="0" presId="urn:microsoft.com/office/officeart/2005/8/layout/orgChart1"/>
    <dgm:cxn modelId="{03CE7342-DA4A-4F3C-91DC-E9A36E463FF7}" type="presParOf" srcId="{3942375D-3A26-4481-9601-C5C88CC234BA}" destId="{42001374-5A4C-4FA5-85D2-7335B6180093}" srcOrd="1" destOrd="0" presId="urn:microsoft.com/office/officeart/2005/8/layout/orgChart1"/>
    <dgm:cxn modelId="{34DC6D7E-6518-49BD-87AA-6438899A43D3}" type="presParOf" srcId="{6667D56F-F022-4C83-9F92-183C454DDE36}" destId="{C7A1EE50-62A8-454B-8E40-66105AC9DB8F}" srcOrd="1" destOrd="0" presId="urn:microsoft.com/office/officeart/2005/8/layout/orgChart1"/>
    <dgm:cxn modelId="{4B7D21FA-073A-49DB-AE46-D6EEFE1D19AB}" type="presParOf" srcId="{C7A1EE50-62A8-454B-8E40-66105AC9DB8F}" destId="{228D4615-CC0C-4B65-A2A2-AE88ACB022D5}" srcOrd="0" destOrd="0" presId="urn:microsoft.com/office/officeart/2005/8/layout/orgChart1"/>
    <dgm:cxn modelId="{38FF019A-7941-45D0-887C-43E34EA77202}" type="presParOf" srcId="{C7A1EE50-62A8-454B-8E40-66105AC9DB8F}" destId="{20862B16-15A0-4208-87D1-6B05EC9F2BA0}" srcOrd="1" destOrd="0" presId="urn:microsoft.com/office/officeart/2005/8/layout/orgChart1"/>
    <dgm:cxn modelId="{8AD1E9F7-8DB2-4124-94F2-131F83C18119}" type="presParOf" srcId="{20862B16-15A0-4208-87D1-6B05EC9F2BA0}" destId="{CAB747E1-113B-43A8-A960-A2CE9E931F25}" srcOrd="0" destOrd="0" presId="urn:microsoft.com/office/officeart/2005/8/layout/orgChart1"/>
    <dgm:cxn modelId="{D70B9A2D-7074-47C3-A715-D5D95EA8648D}" type="presParOf" srcId="{CAB747E1-113B-43A8-A960-A2CE9E931F25}" destId="{BC0597C6-87C6-45DA-9570-41618133F91C}" srcOrd="0" destOrd="0" presId="urn:microsoft.com/office/officeart/2005/8/layout/orgChart1"/>
    <dgm:cxn modelId="{C3C79F65-361D-4408-A91C-E2B36BB5B314}" type="presParOf" srcId="{CAB747E1-113B-43A8-A960-A2CE9E931F25}" destId="{1171A1B9-550E-40A4-A6D5-6704BAACFEB0}" srcOrd="1" destOrd="0" presId="urn:microsoft.com/office/officeart/2005/8/layout/orgChart1"/>
    <dgm:cxn modelId="{39E67552-BD2D-48A8-808B-28397D6531A0}" type="presParOf" srcId="{20862B16-15A0-4208-87D1-6B05EC9F2BA0}" destId="{B61E8CEC-D8BA-476D-A995-ADCF36CEF789}" srcOrd="1" destOrd="0" presId="urn:microsoft.com/office/officeart/2005/8/layout/orgChart1"/>
    <dgm:cxn modelId="{E0805293-0A36-4949-82EB-10CB3E2508C4}" type="presParOf" srcId="{B61E8CEC-D8BA-476D-A995-ADCF36CEF789}" destId="{C7ABD489-0E6D-44E7-A987-D1C0B7234C74}" srcOrd="0" destOrd="0" presId="urn:microsoft.com/office/officeart/2005/8/layout/orgChart1"/>
    <dgm:cxn modelId="{143E4C73-3C67-4028-9532-0A366D28A456}" type="presParOf" srcId="{B61E8CEC-D8BA-476D-A995-ADCF36CEF789}" destId="{86A50AE6-8127-4AF3-9636-947535BC90A4}" srcOrd="1" destOrd="0" presId="urn:microsoft.com/office/officeart/2005/8/layout/orgChart1"/>
    <dgm:cxn modelId="{6F6C90F3-0929-4923-973F-832B84E2FC58}" type="presParOf" srcId="{86A50AE6-8127-4AF3-9636-947535BC90A4}" destId="{B1DEB535-2949-476C-9451-036C0A815221}" srcOrd="0" destOrd="0" presId="urn:microsoft.com/office/officeart/2005/8/layout/orgChart1"/>
    <dgm:cxn modelId="{611A462E-DD3E-4F3E-A6BE-75872E290886}" type="presParOf" srcId="{B1DEB535-2949-476C-9451-036C0A815221}" destId="{A0B4E474-8703-4B1D-A00C-92AF843BA673}" srcOrd="0" destOrd="0" presId="urn:microsoft.com/office/officeart/2005/8/layout/orgChart1"/>
    <dgm:cxn modelId="{A1A1DB08-82FD-4C2F-89FE-939DAC01DBF2}" type="presParOf" srcId="{B1DEB535-2949-476C-9451-036C0A815221}" destId="{1FC3FC01-4F68-456A-85F7-A00D2731F731}" srcOrd="1" destOrd="0" presId="urn:microsoft.com/office/officeart/2005/8/layout/orgChart1"/>
    <dgm:cxn modelId="{CC66C7F7-2AFA-45A7-BDBF-E6E8E46FEB2B}" type="presParOf" srcId="{86A50AE6-8127-4AF3-9636-947535BC90A4}" destId="{2996E644-6044-48F4-8031-C0AAD5110D4D}" srcOrd="1" destOrd="0" presId="urn:microsoft.com/office/officeart/2005/8/layout/orgChart1"/>
    <dgm:cxn modelId="{F9B83880-858C-4AA9-B1B1-45FE2BB4F89E}" type="presParOf" srcId="{86A50AE6-8127-4AF3-9636-947535BC90A4}" destId="{6C7A5696-4EC2-4C19-A306-F53437D84023}" srcOrd="2" destOrd="0" presId="urn:microsoft.com/office/officeart/2005/8/layout/orgChart1"/>
    <dgm:cxn modelId="{591B8BCD-1603-4E57-965A-7B675F544512}" type="presParOf" srcId="{B61E8CEC-D8BA-476D-A995-ADCF36CEF789}" destId="{763FE1F0-2A80-435E-91B0-18B53B16A25B}" srcOrd="2" destOrd="0" presId="urn:microsoft.com/office/officeart/2005/8/layout/orgChart1"/>
    <dgm:cxn modelId="{B1FD3D29-CD41-4E58-A72B-53AA0DB0CF67}" type="presParOf" srcId="{B61E8CEC-D8BA-476D-A995-ADCF36CEF789}" destId="{1701686E-043A-4D85-9519-46D777F08906}" srcOrd="3" destOrd="0" presId="urn:microsoft.com/office/officeart/2005/8/layout/orgChart1"/>
    <dgm:cxn modelId="{5D84FC2F-A9A7-4DEA-9255-DE08AC9F2C96}" type="presParOf" srcId="{1701686E-043A-4D85-9519-46D777F08906}" destId="{3EB24D49-1E8A-4922-A058-4B8179D22D68}" srcOrd="0" destOrd="0" presId="urn:microsoft.com/office/officeart/2005/8/layout/orgChart1"/>
    <dgm:cxn modelId="{E5A4B92E-7C2A-4725-ABD4-D312798F5C43}" type="presParOf" srcId="{3EB24D49-1E8A-4922-A058-4B8179D22D68}" destId="{AA801F87-DC8A-4233-AE98-1A99771CD2AE}" srcOrd="0" destOrd="0" presId="urn:microsoft.com/office/officeart/2005/8/layout/orgChart1"/>
    <dgm:cxn modelId="{158C5317-F572-4F08-BD36-3D25FB179E09}" type="presParOf" srcId="{3EB24D49-1E8A-4922-A058-4B8179D22D68}" destId="{C653DAED-C53F-4FD3-95CF-D77EB4017C11}" srcOrd="1" destOrd="0" presId="urn:microsoft.com/office/officeart/2005/8/layout/orgChart1"/>
    <dgm:cxn modelId="{699FE5C7-51F8-4234-91A2-F83F5884199E}" type="presParOf" srcId="{1701686E-043A-4D85-9519-46D777F08906}" destId="{66217D75-122A-4465-9DAB-7708DD94A125}" srcOrd="1" destOrd="0" presId="urn:microsoft.com/office/officeart/2005/8/layout/orgChart1"/>
    <dgm:cxn modelId="{4497A507-98CF-4C14-9F15-22B665BD85BE}" type="presParOf" srcId="{1701686E-043A-4D85-9519-46D777F08906}" destId="{843D2FCF-56C6-46E9-B5C1-E042F110C36F}" srcOrd="2" destOrd="0" presId="urn:microsoft.com/office/officeart/2005/8/layout/orgChart1"/>
    <dgm:cxn modelId="{F7ECFC63-C638-4C2E-8B39-C0BA7F951F93}" type="presParOf" srcId="{B61E8CEC-D8BA-476D-A995-ADCF36CEF789}" destId="{CCCD1426-2C49-4E11-AF16-2604336BC837}" srcOrd="4" destOrd="0" presId="urn:microsoft.com/office/officeart/2005/8/layout/orgChart1"/>
    <dgm:cxn modelId="{7B2211F0-EC72-4618-8A65-7C1CA08F6E7D}" type="presParOf" srcId="{B61E8CEC-D8BA-476D-A995-ADCF36CEF789}" destId="{B4C9EE3A-F6FD-4625-A270-E97EECCBE9E5}" srcOrd="5" destOrd="0" presId="urn:microsoft.com/office/officeart/2005/8/layout/orgChart1"/>
    <dgm:cxn modelId="{D944CD86-0C41-46F5-8C83-A91CC22ECB2D}" type="presParOf" srcId="{B4C9EE3A-F6FD-4625-A270-E97EECCBE9E5}" destId="{DC7AF8D9-5203-4793-BB44-4B889511945F}" srcOrd="0" destOrd="0" presId="urn:microsoft.com/office/officeart/2005/8/layout/orgChart1"/>
    <dgm:cxn modelId="{49C1B45D-AC83-41F6-8326-D23203DC3B6C}" type="presParOf" srcId="{DC7AF8D9-5203-4793-BB44-4B889511945F}" destId="{70898541-DA25-4E0F-94AD-4F68B1D03F48}" srcOrd="0" destOrd="0" presId="urn:microsoft.com/office/officeart/2005/8/layout/orgChart1"/>
    <dgm:cxn modelId="{32533191-AF50-4DB5-BF57-C430D54E0BE1}" type="presParOf" srcId="{DC7AF8D9-5203-4793-BB44-4B889511945F}" destId="{0C90319A-993C-449B-A7E9-EBF41334B81B}" srcOrd="1" destOrd="0" presId="urn:microsoft.com/office/officeart/2005/8/layout/orgChart1"/>
    <dgm:cxn modelId="{836F9F33-2BA5-44FC-99ED-85B38F427F91}" type="presParOf" srcId="{B4C9EE3A-F6FD-4625-A270-E97EECCBE9E5}" destId="{FC958951-600E-459E-BBDE-99E97AE9F8EC}" srcOrd="1" destOrd="0" presId="urn:microsoft.com/office/officeart/2005/8/layout/orgChart1"/>
    <dgm:cxn modelId="{445086D6-BA73-4DE0-A531-70C5D0366195}" type="presParOf" srcId="{B4C9EE3A-F6FD-4625-A270-E97EECCBE9E5}" destId="{083F40B3-FC91-494F-878B-E99CD66FD145}" srcOrd="2" destOrd="0" presId="urn:microsoft.com/office/officeart/2005/8/layout/orgChart1"/>
    <dgm:cxn modelId="{FFB504FB-FCFD-4149-B643-B5B4BB070F05}" type="presParOf" srcId="{B61E8CEC-D8BA-476D-A995-ADCF36CEF789}" destId="{25684DBE-B995-458A-943B-F60DB9061566}" srcOrd="6" destOrd="0" presId="urn:microsoft.com/office/officeart/2005/8/layout/orgChart1"/>
    <dgm:cxn modelId="{E7143059-40C9-42A5-9B55-05EFCA23D943}" type="presParOf" srcId="{B61E8CEC-D8BA-476D-A995-ADCF36CEF789}" destId="{08237F57-9CA5-4876-9DAB-D489E76FA5C0}" srcOrd="7" destOrd="0" presId="urn:microsoft.com/office/officeart/2005/8/layout/orgChart1"/>
    <dgm:cxn modelId="{2BD7C9CB-0063-469C-B2B8-5D3541A338E8}" type="presParOf" srcId="{08237F57-9CA5-4876-9DAB-D489E76FA5C0}" destId="{13DE890C-5299-4ACB-9C98-2654EEBA3453}" srcOrd="0" destOrd="0" presId="urn:microsoft.com/office/officeart/2005/8/layout/orgChart1"/>
    <dgm:cxn modelId="{74A3A081-023B-4216-A841-CD53E9B56034}" type="presParOf" srcId="{13DE890C-5299-4ACB-9C98-2654EEBA3453}" destId="{BB37F93D-1F52-421F-B1AA-29DEABD47FE5}" srcOrd="0" destOrd="0" presId="urn:microsoft.com/office/officeart/2005/8/layout/orgChart1"/>
    <dgm:cxn modelId="{191B4412-9E37-4E24-902A-3887BE066979}" type="presParOf" srcId="{13DE890C-5299-4ACB-9C98-2654EEBA3453}" destId="{622C976F-486B-4B13-B3BA-C207D4B21254}" srcOrd="1" destOrd="0" presId="urn:microsoft.com/office/officeart/2005/8/layout/orgChart1"/>
    <dgm:cxn modelId="{B3AABF94-3848-42E5-A310-8B83AF9001F9}" type="presParOf" srcId="{08237F57-9CA5-4876-9DAB-D489E76FA5C0}" destId="{51100FE5-404E-417D-A266-9F634FE9637C}" srcOrd="1" destOrd="0" presId="urn:microsoft.com/office/officeart/2005/8/layout/orgChart1"/>
    <dgm:cxn modelId="{7C3A9EF1-B457-4634-8EFB-D4218E9BBCF7}" type="presParOf" srcId="{08237F57-9CA5-4876-9DAB-D489E76FA5C0}" destId="{2842067E-84C2-4EB7-A248-4ACA397EBD69}" srcOrd="2" destOrd="0" presId="urn:microsoft.com/office/officeart/2005/8/layout/orgChart1"/>
    <dgm:cxn modelId="{1E397DBD-1368-450C-BD58-AECABCD8EE3D}" type="presParOf" srcId="{B61E8CEC-D8BA-476D-A995-ADCF36CEF789}" destId="{0A29AF8E-0D8B-48E0-852F-1BB12166C556}" srcOrd="8" destOrd="0" presId="urn:microsoft.com/office/officeart/2005/8/layout/orgChart1"/>
    <dgm:cxn modelId="{8B9A9DE3-03C5-4326-B160-2F7B7F001FC0}" type="presParOf" srcId="{B61E8CEC-D8BA-476D-A995-ADCF36CEF789}" destId="{A3532BF8-585F-4BF7-810D-4253C99FAC38}" srcOrd="9" destOrd="0" presId="urn:microsoft.com/office/officeart/2005/8/layout/orgChart1"/>
    <dgm:cxn modelId="{84D396F5-0C58-4566-B82E-2370D60B2B1C}" type="presParOf" srcId="{A3532BF8-585F-4BF7-810D-4253C99FAC38}" destId="{D1D20480-A41A-4AD7-A64F-D3CFF3C3CD1F}" srcOrd="0" destOrd="0" presId="urn:microsoft.com/office/officeart/2005/8/layout/orgChart1"/>
    <dgm:cxn modelId="{6B2242E9-15C0-4EC5-B370-4538A7091026}" type="presParOf" srcId="{D1D20480-A41A-4AD7-A64F-D3CFF3C3CD1F}" destId="{3E50576D-CDD5-43E6-B74D-C06C27232340}" srcOrd="0" destOrd="0" presId="urn:microsoft.com/office/officeart/2005/8/layout/orgChart1"/>
    <dgm:cxn modelId="{21D16450-2364-47CD-9357-DED5CB38A34B}" type="presParOf" srcId="{D1D20480-A41A-4AD7-A64F-D3CFF3C3CD1F}" destId="{DDD1F2EF-1912-4D28-BEC7-E108340BEE08}" srcOrd="1" destOrd="0" presId="urn:microsoft.com/office/officeart/2005/8/layout/orgChart1"/>
    <dgm:cxn modelId="{BA6512A4-7D4C-4600-BB58-23F53CD9EE1B}" type="presParOf" srcId="{A3532BF8-585F-4BF7-810D-4253C99FAC38}" destId="{DD169E81-8C0F-4D56-98BD-0989232DBF07}" srcOrd="1" destOrd="0" presId="urn:microsoft.com/office/officeart/2005/8/layout/orgChart1"/>
    <dgm:cxn modelId="{BF27FADA-DEAF-407C-8C18-DC074265D563}" type="presParOf" srcId="{A3532BF8-585F-4BF7-810D-4253C99FAC38}" destId="{68DE3EAC-2B6B-4704-AB78-D1E29ACB1A67}" srcOrd="2" destOrd="0" presId="urn:microsoft.com/office/officeart/2005/8/layout/orgChart1"/>
    <dgm:cxn modelId="{1538D510-96CE-41D3-A5FD-85ED7035B549}" type="presParOf" srcId="{B61E8CEC-D8BA-476D-A995-ADCF36CEF789}" destId="{4B1EF9E6-C498-419A-BE08-0F18FA96DEF6}" srcOrd="10" destOrd="0" presId="urn:microsoft.com/office/officeart/2005/8/layout/orgChart1"/>
    <dgm:cxn modelId="{7446C749-0A71-47E3-82FC-3818298929E4}" type="presParOf" srcId="{B61E8CEC-D8BA-476D-A995-ADCF36CEF789}" destId="{87414303-BC11-4192-864A-170330BB0F21}" srcOrd="11" destOrd="0" presId="urn:microsoft.com/office/officeart/2005/8/layout/orgChart1"/>
    <dgm:cxn modelId="{108DBA1F-1FB2-417C-AC34-25691A9FE8B4}" type="presParOf" srcId="{87414303-BC11-4192-864A-170330BB0F21}" destId="{2F40BAAD-C9E1-45CB-A060-2E52C2E58485}" srcOrd="0" destOrd="0" presId="urn:microsoft.com/office/officeart/2005/8/layout/orgChart1"/>
    <dgm:cxn modelId="{D588668E-4D36-4C81-B933-54A27378FE5B}" type="presParOf" srcId="{2F40BAAD-C9E1-45CB-A060-2E52C2E58485}" destId="{8012C7BB-A9A6-4755-96BB-E2F132FC8709}" srcOrd="0" destOrd="0" presId="urn:microsoft.com/office/officeart/2005/8/layout/orgChart1"/>
    <dgm:cxn modelId="{7F6E09A6-C98B-46DE-A15D-E43971882DEE}" type="presParOf" srcId="{2F40BAAD-C9E1-45CB-A060-2E52C2E58485}" destId="{449C4F5D-9F4B-4C95-9474-7DA9E3145B78}" srcOrd="1" destOrd="0" presId="urn:microsoft.com/office/officeart/2005/8/layout/orgChart1"/>
    <dgm:cxn modelId="{07ECBCAD-18D0-43F7-A0E7-05DC42AC34DC}" type="presParOf" srcId="{87414303-BC11-4192-864A-170330BB0F21}" destId="{E1A78F20-D5CE-40A6-8103-5965A4372F1E}" srcOrd="1" destOrd="0" presId="urn:microsoft.com/office/officeart/2005/8/layout/orgChart1"/>
    <dgm:cxn modelId="{38E4C527-0A33-497A-8585-BE273E86B327}" type="presParOf" srcId="{87414303-BC11-4192-864A-170330BB0F21}" destId="{B58798E3-D158-4B91-9745-5596360EF82E}" srcOrd="2" destOrd="0" presId="urn:microsoft.com/office/officeart/2005/8/layout/orgChart1"/>
    <dgm:cxn modelId="{A907411C-DD36-463C-84C3-6892536C174D}" type="presParOf" srcId="{20862B16-15A0-4208-87D1-6B05EC9F2BA0}" destId="{DA2D1BFE-606D-4698-A6F5-18D203C3FBE2}" srcOrd="2" destOrd="0" presId="urn:microsoft.com/office/officeart/2005/8/layout/orgChart1"/>
    <dgm:cxn modelId="{F20F9A19-FA5D-4905-B8FF-84B6C753C613}" type="presParOf" srcId="{6667D56F-F022-4C83-9F92-183C454DDE36}" destId="{8645F3DC-B1CA-448A-8106-25B9CBC3038C}" srcOrd="2" destOrd="0" presId="urn:microsoft.com/office/officeart/2005/8/layout/orgChart1"/>
    <dgm:cxn modelId="{B4B66083-C863-43C6-977A-112F0A284239}" type="presParOf" srcId="{C7508BA2-C95A-443C-A1B3-EC9CF7749EA2}" destId="{6DA3A330-4593-4571-BE20-2B32B2A20080}" srcOrd="6" destOrd="0" presId="urn:microsoft.com/office/officeart/2005/8/layout/orgChart1"/>
    <dgm:cxn modelId="{C8204987-A426-42AD-BF9F-E16B0ADA79B0}" type="presParOf" srcId="{C7508BA2-C95A-443C-A1B3-EC9CF7749EA2}" destId="{577C50BE-A178-43CC-BE7C-88B7BA850966}" srcOrd="7" destOrd="0" presId="urn:microsoft.com/office/officeart/2005/8/layout/orgChart1"/>
    <dgm:cxn modelId="{B539A9B6-3974-496D-A3C2-C249FCC99DB2}" type="presParOf" srcId="{577C50BE-A178-43CC-BE7C-88B7BA850966}" destId="{257EB48B-06EB-4771-AA38-82B81E4799E8}" srcOrd="0" destOrd="0" presId="urn:microsoft.com/office/officeart/2005/8/layout/orgChart1"/>
    <dgm:cxn modelId="{012EA56A-11B6-4F81-BC47-4205C1D1A530}" type="presParOf" srcId="{257EB48B-06EB-4771-AA38-82B81E4799E8}" destId="{DC443892-2D42-44B3-B5C6-C34A86CE4D45}" srcOrd="0" destOrd="0" presId="urn:microsoft.com/office/officeart/2005/8/layout/orgChart1"/>
    <dgm:cxn modelId="{1FB35D16-8394-4FD7-A357-6A9AB4EB5C81}" type="presParOf" srcId="{257EB48B-06EB-4771-AA38-82B81E4799E8}" destId="{14EDCA12-F7E9-4A3D-9D21-F40B8E06C727}" srcOrd="1" destOrd="0" presId="urn:microsoft.com/office/officeart/2005/8/layout/orgChart1"/>
    <dgm:cxn modelId="{45A0D9B5-4FB3-4931-91F6-8A97287FE415}" type="presParOf" srcId="{577C50BE-A178-43CC-BE7C-88B7BA850966}" destId="{1A59FD2F-8FEB-4A33-88BB-DE6F28AEEC56}" srcOrd="1" destOrd="0" presId="urn:microsoft.com/office/officeart/2005/8/layout/orgChart1"/>
    <dgm:cxn modelId="{4CDCA276-E6CD-478E-902F-4C1C089AA192}" type="presParOf" srcId="{1A59FD2F-8FEB-4A33-88BB-DE6F28AEEC56}" destId="{7756C9D4-A891-49C8-9C5E-6E14CA9FC08A}" srcOrd="0" destOrd="0" presId="urn:microsoft.com/office/officeart/2005/8/layout/orgChart1"/>
    <dgm:cxn modelId="{04C9BA21-E866-47B2-BEA3-DAF59E5B97A7}" type="presParOf" srcId="{1A59FD2F-8FEB-4A33-88BB-DE6F28AEEC56}" destId="{2B813A94-0ACF-4CDE-B674-DF3F91A6BCD1}" srcOrd="1" destOrd="0" presId="urn:microsoft.com/office/officeart/2005/8/layout/orgChart1"/>
    <dgm:cxn modelId="{A72E2967-42C4-4C80-AA34-3B78B86373B5}" type="presParOf" srcId="{2B813A94-0ACF-4CDE-B674-DF3F91A6BCD1}" destId="{3987F962-4C93-4F64-B310-C4FF0A37A34A}" srcOrd="0" destOrd="0" presId="urn:microsoft.com/office/officeart/2005/8/layout/orgChart1"/>
    <dgm:cxn modelId="{C9CE0BAC-615D-4AA6-BECF-6685E6441FE0}" type="presParOf" srcId="{3987F962-4C93-4F64-B310-C4FF0A37A34A}" destId="{869DA23D-09CF-4575-8FF9-AC9203F602A6}" srcOrd="0" destOrd="0" presId="urn:microsoft.com/office/officeart/2005/8/layout/orgChart1"/>
    <dgm:cxn modelId="{79EECBA7-AF25-4CC3-9C20-B939C3540C79}" type="presParOf" srcId="{3987F962-4C93-4F64-B310-C4FF0A37A34A}" destId="{DD66E9EE-528F-4D62-8D6F-71C3B902DB59}" srcOrd="1" destOrd="0" presId="urn:microsoft.com/office/officeart/2005/8/layout/orgChart1"/>
    <dgm:cxn modelId="{8E266993-3F4B-4651-8FFC-15E8C1FC3C12}" type="presParOf" srcId="{2B813A94-0ACF-4CDE-B674-DF3F91A6BCD1}" destId="{B569D1E6-4577-49E9-9037-A871BB9A30E8}" srcOrd="1" destOrd="0" presId="urn:microsoft.com/office/officeart/2005/8/layout/orgChart1"/>
    <dgm:cxn modelId="{3F4DA5E9-3466-4C93-B0D0-1F6EFBFBCE12}" type="presParOf" srcId="{2B813A94-0ACF-4CDE-B674-DF3F91A6BCD1}" destId="{056DD661-23E2-4FAD-86FA-66A8B8BE63DF}" srcOrd="2" destOrd="0" presId="urn:microsoft.com/office/officeart/2005/8/layout/orgChart1"/>
    <dgm:cxn modelId="{42463235-D58D-4C4D-8AFE-18D3FF8AFDD5}" type="presParOf" srcId="{1A59FD2F-8FEB-4A33-88BB-DE6F28AEEC56}" destId="{EAD1CBD0-19F0-49D2-BDC6-2DAAF8B87C59}" srcOrd="2" destOrd="0" presId="urn:microsoft.com/office/officeart/2005/8/layout/orgChart1"/>
    <dgm:cxn modelId="{17C429DA-25AE-42F4-A3DF-520EDCAB9A4D}" type="presParOf" srcId="{1A59FD2F-8FEB-4A33-88BB-DE6F28AEEC56}" destId="{B07260B9-C932-4A2C-AC4E-289F9B2E6131}" srcOrd="3" destOrd="0" presId="urn:microsoft.com/office/officeart/2005/8/layout/orgChart1"/>
    <dgm:cxn modelId="{555E01D4-C68C-4A26-BA02-7DC2DF112DAB}" type="presParOf" srcId="{B07260B9-C932-4A2C-AC4E-289F9B2E6131}" destId="{A50D11A9-A225-4DED-8FCD-784C9A64E66C}" srcOrd="0" destOrd="0" presId="urn:microsoft.com/office/officeart/2005/8/layout/orgChart1"/>
    <dgm:cxn modelId="{9B84D44B-E689-42DA-A029-08A251B0AD2C}" type="presParOf" srcId="{A50D11A9-A225-4DED-8FCD-784C9A64E66C}" destId="{2367C319-8FB2-4FF6-859F-3D2CAB6C0982}" srcOrd="0" destOrd="0" presId="urn:microsoft.com/office/officeart/2005/8/layout/orgChart1"/>
    <dgm:cxn modelId="{669CAB06-B075-46EC-AB94-09DBA91C97F8}" type="presParOf" srcId="{A50D11A9-A225-4DED-8FCD-784C9A64E66C}" destId="{08AA055F-2958-4B30-B488-7288B6A567E9}" srcOrd="1" destOrd="0" presId="urn:microsoft.com/office/officeart/2005/8/layout/orgChart1"/>
    <dgm:cxn modelId="{61661DD9-5841-4368-8F23-C20D3F81F322}" type="presParOf" srcId="{B07260B9-C932-4A2C-AC4E-289F9B2E6131}" destId="{D7EC2F77-0854-4E5E-8C8C-56ED70C4460A}" srcOrd="1" destOrd="0" presId="urn:microsoft.com/office/officeart/2005/8/layout/orgChart1"/>
    <dgm:cxn modelId="{17D7E92D-9F68-4B1A-AE41-257D1180996C}" type="presParOf" srcId="{B07260B9-C932-4A2C-AC4E-289F9B2E6131}" destId="{18C6329A-390D-4028-AA06-A699FBC29E91}" srcOrd="2" destOrd="0" presId="urn:microsoft.com/office/officeart/2005/8/layout/orgChart1"/>
    <dgm:cxn modelId="{4BF4D8A8-6BC9-437E-AEC1-91EAFD33C07B}" type="presParOf" srcId="{1A59FD2F-8FEB-4A33-88BB-DE6F28AEEC56}" destId="{6A3A3AEE-50E8-48D7-AE4B-EFE616A0A096}" srcOrd="4" destOrd="0" presId="urn:microsoft.com/office/officeart/2005/8/layout/orgChart1"/>
    <dgm:cxn modelId="{CB97BF8E-B66A-47FF-85EA-1BE65A1BBA41}" type="presParOf" srcId="{1A59FD2F-8FEB-4A33-88BB-DE6F28AEEC56}" destId="{E1DD145C-5832-4825-AA1F-F791141801F7}" srcOrd="5" destOrd="0" presId="urn:microsoft.com/office/officeart/2005/8/layout/orgChart1"/>
    <dgm:cxn modelId="{39E1EE85-F737-4B85-BFD0-F0C6BA13CF2A}" type="presParOf" srcId="{E1DD145C-5832-4825-AA1F-F791141801F7}" destId="{1CA29615-CB65-45D6-8CF6-458F439076A4}" srcOrd="0" destOrd="0" presId="urn:microsoft.com/office/officeart/2005/8/layout/orgChart1"/>
    <dgm:cxn modelId="{F3DB042D-1003-4E93-B35C-55C073C2A392}" type="presParOf" srcId="{1CA29615-CB65-45D6-8CF6-458F439076A4}" destId="{F2BC7A56-22B8-4B42-9A0F-FD3CE3F50E03}" srcOrd="0" destOrd="0" presId="urn:microsoft.com/office/officeart/2005/8/layout/orgChart1"/>
    <dgm:cxn modelId="{CD4E809E-93B7-424C-81F8-CAE0641E243B}" type="presParOf" srcId="{1CA29615-CB65-45D6-8CF6-458F439076A4}" destId="{BBA39819-46B4-47BE-9077-3E95D15182C3}" srcOrd="1" destOrd="0" presId="urn:microsoft.com/office/officeart/2005/8/layout/orgChart1"/>
    <dgm:cxn modelId="{F804E583-B7A2-43FB-90CD-EC4A176DF2EF}" type="presParOf" srcId="{E1DD145C-5832-4825-AA1F-F791141801F7}" destId="{49C010FF-F683-49FD-974D-00F1D64B6A62}" srcOrd="1" destOrd="0" presId="urn:microsoft.com/office/officeart/2005/8/layout/orgChart1"/>
    <dgm:cxn modelId="{44608FFE-CD65-4DCA-8DD1-70F5BBDBBD33}" type="presParOf" srcId="{E1DD145C-5832-4825-AA1F-F791141801F7}" destId="{083FB51F-7A0B-49EA-8880-90F8E8775EFE}" srcOrd="2" destOrd="0" presId="urn:microsoft.com/office/officeart/2005/8/layout/orgChart1"/>
    <dgm:cxn modelId="{4D26AEF9-ED19-4C3C-9E14-E64C741DBC62}" type="presParOf" srcId="{577C50BE-A178-43CC-BE7C-88B7BA850966}" destId="{0F29003A-933F-4538-8C0D-569AF19779D8}" srcOrd="2" destOrd="0" presId="urn:microsoft.com/office/officeart/2005/8/layout/orgChart1"/>
    <dgm:cxn modelId="{90CD49C0-EC99-4B59-9C0C-8B77AB34D322}" type="presParOf" srcId="{E7790677-DF6B-4B93-A420-4C62C699C17B}" destId="{88A90744-DB79-40C4-A71D-057647BBF4A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3A3AEE-50E8-48D7-AE4B-EFE616A0A096}">
      <dsp:nvSpPr>
        <dsp:cNvPr id="0" name=""/>
        <dsp:cNvSpPr/>
      </dsp:nvSpPr>
      <dsp:spPr>
        <a:xfrm>
          <a:off x="5496436" y="1114152"/>
          <a:ext cx="138044" cy="1730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0163"/>
              </a:lnTo>
              <a:lnTo>
                <a:pt x="138044" y="1730163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D1CBD0-19F0-49D2-BDC6-2DAAF8B87C59}">
      <dsp:nvSpPr>
        <dsp:cNvPr id="0" name=""/>
        <dsp:cNvSpPr/>
      </dsp:nvSpPr>
      <dsp:spPr>
        <a:xfrm>
          <a:off x="5496436" y="1114152"/>
          <a:ext cx="138044" cy="1076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6750"/>
              </a:lnTo>
              <a:lnTo>
                <a:pt x="138044" y="107675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56C9D4-A891-49C8-9C5E-6E14CA9FC08A}">
      <dsp:nvSpPr>
        <dsp:cNvPr id="0" name=""/>
        <dsp:cNvSpPr/>
      </dsp:nvSpPr>
      <dsp:spPr>
        <a:xfrm>
          <a:off x="5496436" y="1114152"/>
          <a:ext cx="138044" cy="423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3337"/>
              </a:lnTo>
              <a:lnTo>
                <a:pt x="138044" y="423337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A3A330-4593-4571-BE20-2B32B2A20080}">
      <dsp:nvSpPr>
        <dsp:cNvPr id="0" name=""/>
        <dsp:cNvSpPr/>
      </dsp:nvSpPr>
      <dsp:spPr>
        <a:xfrm>
          <a:off x="4079174" y="460739"/>
          <a:ext cx="1785381" cy="1932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631"/>
              </a:lnTo>
              <a:lnTo>
                <a:pt x="1785381" y="96631"/>
              </a:lnTo>
              <a:lnTo>
                <a:pt x="1785381" y="19326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1EF9E6-C498-419A-BE08-0F18FA96DEF6}">
      <dsp:nvSpPr>
        <dsp:cNvPr id="0" name=""/>
        <dsp:cNvSpPr/>
      </dsp:nvSpPr>
      <dsp:spPr>
        <a:xfrm>
          <a:off x="4382873" y="1767565"/>
          <a:ext cx="138044" cy="36904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90402"/>
              </a:lnTo>
              <a:lnTo>
                <a:pt x="138044" y="3690402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29AF8E-0D8B-48E0-852F-1BB12166C556}">
      <dsp:nvSpPr>
        <dsp:cNvPr id="0" name=""/>
        <dsp:cNvSpPr/>
      </dsp:nvSpPr>
      <dsp:spPr>
        <a:xfrm>
          <a:off x="4382873" y="1767565"/>
          <a:ext cx="138044" cy="30369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36989"/>
              </a:lnTo>
              <a:lnTo>
                <a:pt x="138044" y="3036989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684DBE-B995-458A-943B-F60DB9061566}">
      <dsp:nvSpPr>
        <dsp:cNvPr id="0" name=""/>
        <dsp:cNvSpPr/>
      </dsp:nvSpPr>
      <dsp:spPr>
        <a:xfrm>
          <a:off x="4382873" y="1767565"/>
          <a:ext cx="138044" cy="23835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83576"/>
              </a:lnTo>
              <a:lnTo>
                <a:pt x="138044" y="238357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CD1426-2C49-4E11-AF16-2604336BC837}">
      <dsp:nvSpPr>
        <dsp:cNvPr id="0" name=""/>
        <dsp:cNvSpPr/>
      </dsp:nvSpPr>
      <dsp:spPr>
        <a:xfrm>
          <a:off x="4382873" y="1767565"/>
          <a:ext cx="138044" cy="1730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0163"/>
              </a:lnTo>
              <a:lnTo>
                <a:pt x="138044" y="1730163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3FE1F0-2A80-435E-91B0-18B53B16A25B}">
      <dsp:nvSpPr>
        <dsp:cNvPr id="0" name=""/>
        <dsp:cNvSpPr/>
      </dsp:nvSpPr>
      <dsp:spPr>
        <a:xfrm>
          <a:off x="4382873" y="1767565"/>
          <a:ext cx="138044" cy="1076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6750"/>
              </a:lnTo>
              <a:lnTo>
                <a:pt x="138044" y="107675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ABD489-0E6D-44E7-A987-D1C0B7234C74}">
      <dsp:nvSpPr>
        <dsp:cNvPr id="0" name=""/>
        <dsp:cNvSpPr/>
      </dsp:nvSpPr>
      <dsp:spPr>
        <a:xfrm>
          <a:off x="4382873" y="1767565"/>
          <a:ext cx="138044" cy="423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3337"/>
              </a:lnTo>
              <a:lnTo>
                <a:pt x="138044" y="423337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8D4615-CC0C-4B65-A2A2-AE88ACB022D5}">
      <dsp:nvSpPr>
        <dsp:cNvPr id="0" name=""/>
        <dsp:cNvSpPr/>
      </dsp:nvSpPr>
      <dsp:spPr>
        <a:xfrm>
          <a:off x="4705273" y="1114152"/>
          <a:ext cx="91440" cy="1932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3262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63E5D9-F9FE-45C1-8C26-8C52C9DC6D22}">
      <dsp:nvSpPr>
        <dsp:cNvPr id="0" name=""/>
        <dsp:cNvSpPr/>
      </dsp:nvSpPr>
      <dsp:spPr>
        <a:xfrm>
          <a:off x="4079174" y="460739"/>
          <a:ext cx="671818" cy="1932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631"/>
              </a:lnTo>
              <a:lnTo>
                <a:pt x="671818" y="96631"/>
              </a:lnTo>
              <a:lnTo>
                <a:pt x="671818" y="19326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99B810-686E-48C5-9B8B-4DAF8545B940}">
      <dsp:nvSpPr>
        <dsp:cNvPr id="0" name=""/>
        <dsp:cNvSpPr/>
      </dsp:nvSpPr>
      <dsp:spPr>
        <a:xfrm>
          <a:off x="3269310" y="1767565"/>
          <a:ext cx="138044" cy="30369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36989"/>
              </a:lnTo>
              <a:lnTo>
                <a:pt x="138044" y="3036989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E4EABC-7647-4598-B589-7578CC0668CC}">
      <dsp:nvSpPr>
        <dsp:cNvPr id="0" name=""/>
        <dsp:cNvSpPr/>
      </dsp:nvSpPr>
      <dsp:spPr>
        <a:xfrm>
          <a:off x="3269310" y="1767565"/>
          <a:ext cx="138044" cy="23835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83576"/>
              </a:lnTo>
              <a:lnTo>
                <a:pt x="138044" y="238357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E346F6-A3DB-4227-8668-0A0A15B508D8}">
      <dsp:nvSpPr>
        <dsp:cNvPr id="0" name=""/>
        <dsp:cNvSpPr/>
      </dsp:nvSpPr>
      <dsp:spPr>
        <a:xfrm>
          <a:off x="3269310" y="1767565"/>
          <a:ext cx="138044" cy="1730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0163"/>
              </a:lnTo>
              <a:lnTo>
                <a:pt x="138044" y="1730163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548D7D-092B-4A07-99E1-C9A13C2D179A}">
      <dsp:nvSpPr>
        <dsp:cNvPr id="0" name=""/>
        <dsp:cNvSpPr/>
      </dsp:nvSpPr>
      <dsp:spPr>
        <a:xfrm>
          <a:off x="3269310" y="1767565"/>
          <a:ext cx="138044" cy="1076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6750"/>
              </a:lnTo>
              <a:lnTo>
                <a:pt x="138044" y="107675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4681F9-B736-44F5-A2A3-B90B9263837C}">
      <dsp:nvSpPr>
        <dsp:cNvPr id="0" name=""/>
        <dsp:cNvSpPr/>
      </dsp:nvSpPr>
      <dsp:spPr>
        <a:xfrm>
          <a:off x="3269310" y="1767565"/>
          <a:ext cx="138044" cy="423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3337"/>
              </a:lnTo>
              <a:lnTo>
                <a:pt x="138044" y="423337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53A78A-801B-43EA-9A19-9EE494BE4A82}">
      <dsp:nvSpPr>
        <dsp:cNvPr id="0" name=""/>
        <dsp:cNvSpPr/>
      </dsp:nvSpPr>
      <dsp:spPr>
        <a:xfrm>
          <a:off x="3591710" y="1114152"/>
          <a:ext cx="91440" cy="1932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3262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641BE2-D3A9-4208-9031-BD8523B560BB}">
      <dsp:nvSpPr>
        <dsp:cNvPr id="0" name=""/>
        <dsp:cNvSpPr/>
      </dsp:nvSpPr>
      <dsp:spPr>
        <a:xfrm>
          <a:off x="3637430" y="460739"/>
          <a:ext cx="441743" cy="193262"/>
        </a:xfrm>
        <a:custGeom>
          <a:avLst/>
          <a:gdLst/>
          <a:ahLst/>
          <a:cxnLst/>
          <a:rect l="0" t="0" r="0" b="0"/>
          <a:pathLst>
            <a:path>
              <a:moveTo>
                <a:pt x="441743" y="0"/>
              </a:moveTo>
              <a:lnTo>
                <a:pt x="441743" y="96631"/>
              </a:lnTo>
              <a:lnTo>
                <a:pt x="0" y="96631"/>
              </a:lnTo>
              <a:lnTo>
                <a:pt x="0" y="19326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A82151-1528-4F98-9DDB-C6A9D9B0B76E}">
      <dsp:nvSpPr>
        <dsp:cNvPr id="0" name=""/>
        <dsp:cNvSpPr/>
      </dsp:nvSpPr>
      <dsp:spPr>
        <a:xfrm>
          <a:off x="1925672" y="1114152"/>
          <a:ext cx="138044" cy="30369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36989"/>
              </a:lnTo>
              <a:lnTo>
                <a:pt x="138044" y="3036989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512618-DB3C-4FD7-879B-8A9440A5F0B9}">
      <dsp:nvSpPr>
        <dsp:cNvPr id="0" name=""/>
        <dsp:cNvSpPr/>
      </dsp:nvSpPr>
      <dsp:spPr>
        <a:xfrm>
          <a:off x="1925672" y="1114152"/>
          <a:ext cx="138044" cy="23835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83576"/>
              </a:lnTo>
              <a:lnTo>
                <a:pt x="138044" y="238357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CDBB88-BF00-4281-912A-F9F45D3F19DE}">
      <dsp:nvSpPr>
        <dsp:cNvPr id="0" name=""/>
        <dsp:cNvSpPr/>
      </dsp:nvSpPr>
      <dsp:spPr>
        <a:xfrm>
          <a:off x="1925672" y="1114152"/>
          <a:ext cx="138044" cy="1730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0163"/>
              </a:lnTo>
              <a:lnTo>
                <a:pt x="138044" y="1730163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04B5F0-F8E0-4320-B22D-C56A119DDA3A}">
      <dsp:nvSpPr>
        <dsp:cNvPr id="0" name=""/>
        <dsp:cNvSpPr/>
      </dsp:nvSpPr>
      <dsp:spPr>
        <a:xfrm>
          <a:off x="1925672" y="1114152"/>
          <a:ext cx="138044" cy="1076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6750"/>
              </a:lnTo>
              <a:lnTo>
                <a:pt x="138044" y="107675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99F285-C38A-4388-AC66-300DC72F8BEF}">
      <dsp:nvSpPr>
        <dsp:cNvPr id="0" name=""/>
        <dsp:cNvSpPr/>
      </dsp:nvSpPr>
      <dsp:spPr>
        <a:xfrm>
          <a:off x="1925672" y="1114152"/>
          <a:ext cx="138044" cy="423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3337"/>
              </a:lnTo>
              <a:lnTo>
                <a:pt x="138044" y="423337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D3425B-EBB3-4D79-8269-4E5FAC63D430}">
      <dsp:nvSpPr>
        <dsp:cNvPr id="0" name=""/>
        <dsp:cNvSpPr/>
      </dsp:nvSpPr>
      <dsp:spPr>
        <a:xfrm>
          <a:off x="2293792" y="460739"/>
          <a:ext cx="1785381" cy="193262"/>
        </a:xfrm>
        <a:custGeom>
          <a:avLst/>
          <a:gdLst/>
          <a:ahLst/>
          <a:cxnLst/>
          <a:rect l="0" t="0" r="0" b="0"/>
          <a:pathLst>
            <a:path>
              <a:moveTo>
                <a:pt x="1785381" y="0"/>
              </a:moveTo>
              <a:lnTo>
                <a:pt x="1785381" y="96631"/>
              </a:lnTo>
              <a:lnTo>
                <a:pt x="0" y="96631"/>
              </a:lnTo>
              <a:lnTo>
                <a:pt x="0" y="19326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276264-96DA-4564-B0BC-9CF218EFC9F9}">
      <dsp:nvSpPr>
        <dsp:cNvPr id="0" name=""/>
        <dsp:cNvSpPr/>
      </dsp:nvSpPr>
      <dsp:spPr>
        <a:xfrm>
          <a:off x="3619024" y="589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b="1" kern="1200" dirty="0"/>
            <a:t>Ügyvezetés</a:t>
          </a:r>
        </a:p>
      </dsp:txBody>
      <dsp:txXfrm>
        <a:off x="3619024" y="589"/>
        <a:ext cx="920299" cy="460149"/>
      </dsp:txXfrm>
    </dsp:sp>
    <dsp:sp modelId="{0E7E28DF-360E-493E-A98E-F370A40CCF90}">
      <dsp:nvSpPr>
        <dsp:cNvPr id="0" name=""/>
        <dsp:cNvSpPr/>
      </dsp:nvSpPr>
      <dsp:spPr>
        <a:xfrm>
          <a:off x="1833642" y="654002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b="1" kern="1200" dirty="0"/>
            <a:t>Gazdasági Vezető</a:t>
          </a:r>
        </a:p>
      </dsp:txBody>
      <dsp:txXfrm>
        <a:off x="1833642" y="654002"/>
        <a:ext cx="920299" cy="460149"/>
      </dsp:txXfrm>
    </dsp:sp>
    <dsp:sp modelId="{99006DC5-463A-4F0F-8756-CAF55805BF32}">
      <dsp:nvSpPr>
        <dsp:cNvPr id="0" name=""/>
        <dsp:cNvSpPr/>
      </dsp:nvSpPr>
      <dsp:spPr>
        <a:xfrm>
          <a:off x="2063717" y="1307415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kern="1200" dirty="0"/>
            <a:t>Titkárság </a:t>
          </a:r>
        </a:p>
      </dsp:txBody>
      <dsp:txXfrm>
        <a:off x="2063717" y="1307415"/>
        <a:ext cx="920299" cy="460149"/>
      </dsp:txXfrm>
    </dsp:sp>
    <dsp:sp modelId="{52FC2428-53AC-4680-95CE-B4636D5685FB}">
      <dsp:nvSpPr>
        <dsp:cNvPr id="0" name=""/>
        <dsp:cNvSpPr/>
      </dsp:nvSpPr>
      <dsp:spPr>
        <a:xfrm>
          <a:off x="2063717" y="1960828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kern="1200" dirty="0"/>
            <a:t>Adminisztrátorok</a:t>
          </a:r>
        </a:p>
      </dsp:txBody>
      <dsp:txXfrm>
        <a:off x="2063717" y="1960828"/>
        <a:ext cx="920299" cy="460149"/>
      </dsp:txXfrm>
    </dsp:sp>
    <dsp:sp modelId="{1AA73210-E043-48BB-B89F-B45AACBFAE4C}">
      <dsp:nvSpPr>
        <dsp:cNvPr id="0" name=""/>
        <dsp:cNvSpPr/>
      </dsp:nvSpPr>
      <dsp:spPr>
        <a:xfrm>
          <a:off x="2063717" y="2614241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kern="1200" dirty="0"/>
            <a:t>Bérlakás nyilvántartás </a:t>
          </a:r>
        </a:p>
      </dsp:txBody>
      <dsp:txXfrm>
        <a:off x="2063717" y="2614241"/>
        <a:ext cx="920299" cy="460149"/>
      </dsp:txXfrm>
    </dsp:sp>
    <dsp:sp modelId="{A5FE7635-23A0-4D2F-BF4E-69EC1B93BB5F}">
      <dsp:nvSpPr>
        <dsp:cNvPr id="0" name=""/>
        <dsp:cNvSpPr/>
      </dsp:nvSpPr>
      <dsp:spPr>
        <a:xfrm>
          <a:off x="2063717" y="3267653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kern="1200" dirty="0"/>
            <a:t> Bér és TB ügyintézés </a:t>
          </a:r>
        </a:p>
      </dsp:txBody>
      <dsp:txXfrm>
        <a:off x="2063717" y="3267653"/>
        <a:ext cx="920299" cy="460149"/>
      </dsp:txXfrm>
    </dsp:sp>
    <dsp:sp modelId="{AB074A62-42E1-48F7-A4B2-92CAC516990B}">
      <dsp:nvSpPr>
        <dsp:cNvPr id="0" name=""/>
        <dsp:cNvSpPr/>
      </dsp:nvSpPr>
      <dsp:spPr>
        <a:xfrm>
          <a:off x="2063717" y="3921066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kern="1200" dirty="0"/>
            <a:t>parkfenntartással kapcsolatok adminisztráció </a:t>
          </a:r>
        </a:p>
      </dsp:txBody>
      <dsp:txXfrm>
        <a:off x="2063717" y="3921066"/>
        <a:ext cx="920299" cy="460149"/>
      </dsp:txXfrm>
    </dsp:sp>
    <dsp:sp modelId="{C0C9E9A3-5457-4CB2-B29A-768A65FAAD1C}">
      <dsp:nvSpPr>
        <dsp:cNvPr id="0" name=""/>
        <dsp:cNvSpPr/>
      </dsp:nvSpPr>
      <dsp:spPr>
        <a:xfrm>
          <a:off x="3177280" y="654002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b="1" kern="1200" dirty="0"/>
            <a:t>Építészeti műszaki vezető</a:t>
          </a:r>
        </a:p>
      </dsp:txBody>
      <dsp:txXfrm>
        <a:off x="3177280" y="654002"/>
        <a:ext cx="920299" cy="460149"/>
      </dsp:txXfrm>
    </dsp:sp>
    <dsp:sp modelId="{2C05417D-4252-40D8-AEEB-29872D1EF72F}">
      <dsp:nvSpPr>
        <dsp:cNvPr id="0" name=""/>
        <dsp:cNvSpPr/>
      </dsp:nvSpPr>
      <dsp:spPr>
        <a:xfrm>
          <a:off x="3177280" y="1307415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kern="1200" dirty="0"/>
            <a:t>Építészeti művezető</a:t>
          </a:r>
        </a:p>
      </dsp:txBody>
      <dsp:txXfrm>
        <a:off x="3177280" y="1307415"/>
        <a:ext cx="920299" cy="460149"/>
      </dsp:txXfrm>
    </dsp:sp>
    <dsp:sp modelId="{8706BD02-7B58-4389-AF1B-705F8D600B96}">
      <dsp:nvSpPr>
        <dsp:cNvPr id="0" name=""/>
        <dsp:cNvSpPr/>
      </dsp:nvSpPr>
      <dsp:spPr>
        <a:xfrm>
          <a:off x="3407355" y="1960828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kern="1200" dirty="0"/>
            <a:t>Villanyszerelés </a:t>
          </a:r>
        </a:p>
      </dsp:txBody>
      <dsp:txXfrm>
        <a:off x="3407355" y="1960828"/>
        <a:ext cx="920299" cy="460149"/>
      </dsp:txXfrm>
    </dsp:sp>
    <dsp:sp modelId="{67E369F9-CB3A-4555-94B6-72FA411E8CCA}">
      <dsp:nvSpPr>
        <dsp:cNvPr id="0" name=""/>
        <dsp:cNvSpPr/>
      </dsp:nvSpPr>
      <dsp:spPr>
        <a:xfrm>
          <a:off x="3407355" y="2614241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kern="1200" dirty="0"/>
            <a:t>Kőműves és segédmunka      </a:t>
          </a:r>
        </a:p>
      </dsp:txBody>
      <dsp:txXfrm>
        <a:off x="3407355" y="2614241"/>
        <a:ext cx="920299" cy="460149"/>
      </dsp:txXfrm>
    </dsp:sp>
    <dsp:sp modelId="{6388ABDC-F50C-48A9-AB1D-C2B62EB068BD}">
      <dsp:nvSpPr>
        <dsp:cNvPr id="0" name=""/>
        <dsp:cNvSpPr/>
      </dsp:nvSpPr>
      <dsp:spPr>
        <a:xfrm>
          <a:off x="3407355" y="3267653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kern="1200" dirty="0"/>
            <a:t>Festés mázolás </a:t>
          </a:r>
        </a:p>
      </dsp:txBody>
      <dsp:txXfrm>
        <a:off x="3407355" y="3267653"/>
        <a:ext cx="920299" cy="460149"/>
      </dsp:txXfrm>
    </dsp:sp>
    <dsp:sp modelId="{4D155878-031D-4968-ABB6-7353954C175A}">
      <dsp:nvSpPr>
        <dsp:cNvPr id="0" name=""/>
        <dsp:cNvSpPr/>
      </dsp:nvSpPr>
      <dsp:spPr>
        <a:xfrm>
          <a:off x="3407355" y="3921066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kern="1200" dirty="0"/>
            <a:t>Asztalosmunkák</a:t>
          </a:r>
        </a:p>
      </dsp:txBody>
      <dsp:txXfrm>
        <a:off x="3407355" y="3921066"/>
        <a:ext cx="920299" cy="460149"/>
      </dsp:txXfrm>
    </dsp:sp>
    <dsp:sp modelId="{5B9DCD51-910F-482C-B492-4FB9410CBC93}">
      <dsp:nvSpPr>
        <dsp:cNvPr id="0" name=""/>
        <dsp:cNvSpPr/>
      </dsp:nvSpPr>
      <dsp:spPr>
        <a:xfrm>
          <a:off x="3407355" y="4574479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kern="1200" dirty="0"/>
            <a:t>Víz és fűtésszerelés     </a:t>
          </a:r>
        </a:p>
      </dsp:txBody>
      <dsp:txXfrm>
        <a:off x="3407355" y="4574479"/>
        <a:ext cx="920299" cy="460149"/>
      </dsp:txXfrm>
    </dsp:sp>
    <dsp:sp modelId="{192457D0-B7F4-4E1A-8AC4-59C5FB32A9DC}">
      <dsp:nvSpPr>
        <dsp:cNvPr id="0" name=""/>
        <dsp:cNvSpPr/>
      </dsp:nvSpPr>
      <dsp:spPr>
        <a:xfrm>
          <a:off x="4290843" y="654002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1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b="1" kern="1200" dirty="0"/>
            <a:t>Parkfenntartási műszaki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b="1" kern="1200" dirty="0"/>
            <a:t> vezető</a:t>
          </a:r>
        </a:p>
      </dsp:txBody>
      <dsp:txXfrm>
        <a:off x="4290843" y="654002"/>
        <a:ext cx="920299" cy="460149"/>
      </dsp:txXfrm>
    </dsp:sp>
    <dsp:sp modelId="{BC0597C6-87C6-45DA-9570-41618133F91C}">
      <dsp:nvSpPr>
        <dsp:cNvPr id="0" name=""/>
        <dsp:cNvSpPr/>
      </dsp:nvSpPr>
      <dsp:spPr>
        <a:xfrm>
          <a:off x="4290843" y="1307415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kern="1200" dirty="0"/>
            <a:t>Parkfenntartás művezető</a:t>
          </a:r>
        </a:p>
      </dsp:txBody>
      <dsp:txXfrm>
        <a:off x="4290843" y="1307415"/>
        <a:ext cx="920299" cy="460149"/>
      </dsp:txXfrm>
    </dsp:sp>
    <dsp:sp modelId="{A0B4E474-8703-4B1D-A00C-92AF843BA673}">
      <dsp:nvSpPr>
        <dsp:cNvPr id="0" name=""/>
        <dsp:cNvSpPr/>
      </dsp:nvSpPr>
      <dsp:spPr>
        <a:xfrm>
          <a:off x="4520918" y="1960828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kern="1200" dirty="0"/>
            <a:t>Gépjármű vezetés és traktoros fűnyírás</a:t>
          </a:r>
        </a:p>
      </dsp:txBody>
      <dsp:txXfrm>
        <a:off x="4520918" y="1960828"/>
        <a:ext cx="920299" cy="460149"/>
      </dsp:txXfrm>
    </dsp:sp>
    <dsp:sp modelId="{AA801F87-DC8A-4233-AE98-1A99771CD2AE}">
      <dsp:nvSpPr>
        <dsp:cNvPr id="0" name=""/>
        <dsp:cNvSpPr/>
      </dsp:nvSpPr>
      <dsp:spPr>
        <a:xfrm>
          <a:off x="4520918" y="2614241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kern="1200" dirty="0"/>
            <a:t>Gépjármű szerelés, karbantartás </a:t>
          </a:r>
        </a:p>
      </dsp:txBody>
      <dsp:txXfrm>
        <a:off x="4520918" y="2614241"/>
        <a:ext cx="920299" cy="460149"/>
      </dsp:txXfrm>
    </dsp:sp>
    <dsp:sp modelId="{70898541-DA25-4E0F-94AD-4F68B1D03F48}">
      <dsp:nvSpPr>
        <dsp:cNvPr id="0" name=""/>
        <dsp:cNvSpPr/>
      </dsp:nvSpPr>
      <dsp:spPr>
        <a:xfrm>
          <a:off x="4520918" y="3267653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kern="1200" dirty="0"/>
            <a:t>Temető, piac üzemeltetés</a:t>
          </a:r>
        </a:p>
      </dsp:txBody>
      <dsp:txXfrm>
        <a:off x="4520918" y="3267653"/>
        <a:ext cx="920299" cy="460149"/>
      </dsp:txXfrm>
    </dsp:sp>
    <dsp:sp modelId="{BB37F93D-1F52-421F-B1AA-29DEABD47FE5}">
      <dsp:nvSpPr>
        <dsp:cNvPr id="0" name=""/>
        <dsp:cNvSpPr/>
      </dsp:nvSpPr>
      <dsp:spPr>
        <a:xfrm>
          <a:off x="4520918" y="3921066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kern="1200" dirty="0"/>
            <a:t>Köztisztaság, WC üzemeltetés </a:t>
          </a:r>
        </a:p>
      </dsp:txBody>
      <dsp:txXfrm>
        <a:off x="4520918" y="3921066"/>
        <a:ext cx="920299" cy="460149"/>
      </dsp:txXfrm>
    </dsp:sp>
    <dsp:sp modelId="{3E50576D-CDD5-43E6-B74D-C06C27232340}">
      <dsp:nvSpPr>
        <dsp:cNvPr id="0" name=""/>
        <dsp:cNvSpPr/>
      </dsp:nvSpPr>
      <dsp:spPr>
        <a:xfrm>
          <a:off x="4520918" y="4574479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kern="1200" dirty="0"/>
            <a:t>Parkfenntartás, Kertészet</a:t>
          </a:r>
        </a:p>
      </dsp:txBody>
      <dsp:txXfrm>
        <a:off x="4520918" y="4574479"/>
        <a:ext cx="920299" cy="460149"/>
      </dsp:txXfrm>
    </dsp:sp>
    <dsp:sp modelId="{8012C7BB-A9A6-4755-96BB-E2F132FC8709}">
      <dsp:nvSpPr>
        <dsp:cNvPr id="0" name=""/>
        <dsp:cNvSpPr/>
      </dsp:nvSpPr>
      <dsp:spPr>
        <a:xfrm>
          <a:off x="4520918" y="5227892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kern="1200" dirty="0"/>
            <a:t>Portaszolgálat és külső telep őrzés</a:t>
          </a:r>
        </a:p>
      </dsp:txBody>
      <dsp:txXfrm>
        <a:off x="4520918" y="5227892"/>
        <a:ext cx="920299" cy="460149"/>
      </dsp:txXfrm>
    </dsp:sp>
    <dsp:sp modelId="{DC443892-2D42-44B3-B5C6-C34A86CE4D45}">
      <dsp:nvSpPr>
        <dsp:cNvPr id="0" name=""/>
        <dsp:cNvSpPr/>
      </dsp:nvSpPr>
      <dsp:spPr>
        <a:xfrm>
          <a:off x="5404406" y="654002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b="1" kern="1200" dirty="0"/>
            <a:t>Létesítmény üzemeltetési műszaki vezető</a:t>
          </a:r>
        </a:p>
      </dsp:txBody>
      <dsp:txXfrm>
        <a:off x="5404406" y="654002"/>
        <a:ext cx="920299" cy="460149"/>
      </dsp:txXfrm>
    </dsp:sp>
    <dsp:sp modelId="{869DA23D-09CF-4575-8FF9-AC9203F602A6}">
      <dsp:nvSpPr>
        <dsp:cNvPr id="0" name=""/>
        <dsp:cNvSpPr/>
      </dsp:nvSpPr>
      <dsp:spPr>
        <a:xfrm>
          <a:off x="5634481" y="1307415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kern="1200" dirty="0"/>
            <a:t>Portaszolgálat</a:t>
          </a:r>
        </a:p>
      </dsp:txBody>
      <dsp:txXfrm>
        <a:off x="5634481" y="1307415"/>
        <a:ext cx="920299" cy="460149"/>
      </dsp:txXfrm>
    </dsp:sp>
    <dsp:sp modelId="{2367C319-8FB2-4FF6-859F-3D2CAB6C0982}">
      <dsp:nvSpPr>
        <dsp:cNvPr id="0" name=""/>
        <dsp:cNvSpPr/>
      </dsp:nvSpPr>
      <dsp:spPr>
        <a:xfrm>
          <a:off x="5634481" y="1960828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kern="1200" dirty="0"/>
            <a:t>Takarítás</a:t>
          </a:r>
        </a:p>
      </dsp:txBody>
      <dsp:txXfrm>
        <a:off x="5634481" y="1960828"/>
        <a:ext cx="920299" cy="460149"/>
      </dsp:txXfrm>
    </dsp:sp>
    <dsp:sp modelId="{F2BC7A56-22B8-4B42-9A0F-FD3CE3F50E03}">
      <dsp:nvSpPr>
        <dsp:cNvPr id="0" name=""/>
        <dsp:cNvSpPr/>
      </dsp:nvSpPr>
      <dsp:spPr>
        <a:xfrm>
          <a:off x="5634481" y="2614241"/>
          <a:ext cx="920299" cy="46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kern="1200" dirty="0"/>
            <a:t>Közművelődés és sportszervezés</a:t>
          </a:r>
        </a:p>
      </dsp:txBody>
      <dsp:txXfrm>
        <a:off x="5634481" y="2614241"/>
        <a:ext cx="920299" cy="4601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3BD9C-CF80-48AF-93C8-8101F64FCD4B}" type="datetimeFigureOut">
              <a:rPr lang="hu-HU" smtClean="0"/>
              <a:t>2018.08.29.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25F023-DD62-4C8E-8A03-21608E7AE26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507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5F023-DD62-4C8E-8A03-21608E7AE262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7839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5F023-DD62-4C8E-8A03-21608E7AE262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33700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0667-103B-4A09-9C69-1CC11F99D64D}" type="datetimeFigureOut">
              <a:rPr lang="hu-HU" smtClean="0"/>
              <a:t>2018.08.29.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03D4-A4FF-4FE9-A8C8-AF53A4C1225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331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0667-103B-4A09-9C69-1CC11F99D64D}" type="datetimeFigureOut">
              <a:rPr lang="hu-HU" smtClean="0"/>
              <a:t>2018.08.29.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03D4-A4FF-4FE9-A8C8-AF53A4C1225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4449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0667-103B-4A09-9C69-1CC11F99D64D}" type="datetimeFigureOut">
              <a:rPr lang="hu-HU" smtClean="0"/>
              <a:t>2018.08.29.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03D4-A4FF-4FE9-A8C8-AF53A4C1225D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7270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0667-103B-4A09-9C69-1CC11F99D64D}" type="datetimeFigureOut">
              <a:rPr lang="hu-HU" smtClean="0"/>
              <a:t>2018.08.29.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03D4-A4FF-4FE9-A8C8-AF53A4C1225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651382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0667-103B-4A09-9C69-1CC11F99D64D}" type="datetimeFigureOut">
              <a:rPr lang="hu-HU" smtClean="0"/>
              <a:t>2018.08.29.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03D4-A4FF-4FE9-A8C8-AF53A4C1225D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5512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0667-103B-4A09-9C69-1CC11F99D64D}" type="datetimeFigureOut">
              <a:rPr lang="hu-HU" smtClean="0"/>
              <a:t>2018.08.29.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03D4-A4FF-4FE9-A8C8-AF53A4C1225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36573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0667-103B-4A09-9C69-1CC11F99D64D}" type="datetimeFigureOut">
              <a:rPr lang="hu-HU" smtClean="0"/>
              <a:t>2018.08.29.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03D4-A4FF-4FE9-A8C8-AF53A4C1225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313311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0667-103B-4A09-9C69-1CC11F99D64D}" type="datetimeFigureOut">
              <a:rPr lang="hu-HU" smtClean="0"/>
              <a:t>2018.08.29.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03D4-A4FF-4FE9-A8C8-AF53A4C1225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1034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0667-103B-4A09-9C69-1CC11F99D64D}" type="datetimeFigureOut">
              <a:rPr lang="hu-HU" smtClean="0"/>
              <a:t>2018.08.29.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03D4-A4FF-4FE9-A8C8-AF53A4C1225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04176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0667-103B-4A09-9C69-1CC11F99D64D}" type="datetimeFigureOut">
              <a:rPr lang="hu-HU" smtClean="0"/>
              <a:t>2018.08.29.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03D4-A4FF-4FE9-A8C8-AF53A4C1225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696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0667-103B-4A09-9C69-1CC11F99D64D}" type="datetimeFigureOut">
              <a:rPr lang="hu-HU" smtClean="0"/>
              <a:t>2018.08.29.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03D4-A4FF-4FE9-A8C8-AF53A4C1225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6958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0667-103B-4A09-9C69-1CC11F99D64D}" type="datetimeFigureOut">
              <a:rPr lang="hu-HU" smtClean="0"/>
              <a:t>2018.08.29.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03D4-A4FF-4FE9-A8C8-AF53A4C1225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10844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0667-103B-4A09-9C69-1CC11F99D64D}" type="datetimeFigureOut">
              <a:rPr lang="hu-HU" smtClean="0"/>
              <a:t>2018.08.29.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03D4-A4FF-4FE9-A8C8-AF53A4C1225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0099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0667-103B-4A09-9C69-1CC11F99D64D}" type="datetimeFigureOut">
              <a:rPr lang="hu-HU" smtClean="0"/>
              <a:t>2018.08.29.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03D4-A4FF-4FE9-A8C8-AF53A4C1225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0189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0667-103B-4A09-9C69-1CC11F99D64D}" type="datetimeFigureOut">
              <a:rPr lang="hu-HU" smtClean="0"/>
              <a:t>2018.08.29.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03D4-A4FF-4FE9-A8C8-AF53A4C1225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91041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0667-103B-4A09-9C69-1CC11F99D64D}" type="datetimeFigureOut">
              <a:rPr lang="hu-HU" smtClean="0"/>
              <a:t>2018.08.29.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03D4-A4FF-4FE9-A8C8-AF53A4C1225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579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80667-103B-4A09-9C69-1CC11F99D64D}" type="datetimeFigureOut">
              <a:rPr lang="hu-HU" smtClean="0"/>
              <a:t>2018.08.29.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65B03D4-A4FF-4FE9-A8C8-AF53A4C1225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9166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Komáromi Városgazda Nonprofit Kft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32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Szervezeti felépítése  </a:t>
            </a:r>
          </a:p>
          <a:p>
            <a:pPr marL="0" indent="0" algn="ctr">
              <a:buNone/>
            </a:pPr>
            <a:r>
              <a:rPr lang="hu-HU" sz="32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év</a:t>
            </a:r>
          </a:p>
        </p:txBody>
      </p:sp>
    </p:spTree>
    <p:extLst>
      <p:ext uri="{BB962C8B-B14F-4D97-AF65-F5344CB8AC3E}">
        <p14:creationId xmlns:p14="http://schemas.microsoft.com/office/powerpoint/2010/main" val="1211467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229600" cy="3460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hu-HU" sz="1800" b="1" i="1" dirty="0"/>
              <a:t>Komáromi Városgazda Nonprofit Kft szervezeti felépítése</a:t>
            </a: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9314564"/>
              </p:ext>
            </p:extLst>
          </p:nvPr>
        </p:nvGraphicFramePr>
        <p:xfrm>
          <a:off x="0" y="764704"/>
          <a:ext cx="8388424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zövegdoboz 5"/>
          <p:cNvSpPr txBox="1"/>
          <p:nvPr/>
        </p:nvSpPr>
        <p:spPr>
          <a:xfrm>
            <a:off x="5004048" y="48691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u-HU"/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2726B778-3BEE-4964-866B-3B649BC71AE3}"/>
              </a:ext>
            </a:extLst>
          </p:cNvPr>
          <p:cNvSpPr txBox="1"/>
          <p:nvPr/>
        </p:nvSpPr>
        <p:spPr>
          <a:xfrm>
            <a:off x="1573953" y="5373216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23524402"/>
      </p:ext>
    </p:extLst>
  </p:cSld>
  <p:clrMapOvr>
    <a:masterClrMapping/>
  </p:clrMapOvr>
</p:sld>
</file>

<file path=ppt/theme/theme1.xml><?xml version="1.0" encoding="utf-8"?>
<a:theme xmlns:a="http://schemas.openxmlformats.org/drawingml/2006/main" name="Fazetta">
  <a:themeElements>
    <a:clrScheme name="Zöld–sárg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Fazet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672</TotalTime>
  <Words>86</Words>
  <Application>Microsoft Office PowerPoint</Application>
  <PresentationFormat>Diavetítés a képernyőre (4:3 oldalarány)</PresentationFormat>
  <Paragraphs>33</Paragraphs>
  <Slides>2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8" baseType="lpstr">
      <vt:lpstr>Arial</vt:lpstr>
      <vt:lpstr>Calibri</vt:lpstr>
      <vt:lpstr>Times New Roman</vt:lpstr>
      <vt:lpstr>Trebuchet MS</vt:lpstr>
      <vt:lpstr>Wingdings 3</vt:lpstr>
      <vt:lpstr>Fazetta</vt:lpstr>
      <vt:lpstr>Komáromi Városgazda Nonprofit Kft</vt:lpstr>
      <vt:lpstr>Komáromi Városgazda Nonprofit Kft szervezeti felépítése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SAXUM Kft</dc:title>
  <dc:creator>Haris Erzsébet</dc:creator>
  <cp:lastModifiedBy>Neuvirth Imre</cp:lastModifiedBy>
  <cp:revision>58</cp:revision>
  <cp:lastPrinted>2018-07-05T09:43:46Z</cp:lastPrinted>
  <dcterms:created xsi:type="dcterms:W3CDTF">2011-10-11T19:01:34Z</dcterms:created>
  <dcterms:modified xsi:type="dcterms:W3CDTF">2018-08-29T13:53:13Z</dcterms:modified>
</cp:coreProperties>
</file>